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tif" ContentType="image/t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olas Martignole" initials="N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47" d="100"/>
          <a:sy n="47" d="100"/>
        </p:scale>
        <p:origin x="-576" y="-112"/>
      </p:cViewPr>
      <p:guideLst>
        <p:guide orient="horz" pos="4320"/>
        <p:guide pos="76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commentAuthors" Target="commentAuthors.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3-20T10:33:54.556" idx="1">
    <p:pos x="6330" y="3532"/>
    <p:text>See how we used transparent font to highlight step 2</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xfrm>
            <a:off x="1143000" y="685800"/>
            <a:ext cx="4572000" cy="3429000"/>
          </a:xfrm>
          <a:prstGeom prst="rect">
            <a:avLst/>
          </a:prstGeom>
        </p:spPr>
        <p:txBody>
          <a:bodyPr/>
          <a:lstStyle/>
          <a:p>
            <a:endParaRPr/>
          </a:p>
        </p:txBody>
      </p:sp>
      <p:sp>
        <p:nvSpPr>
          <p:cNvPr id="217" name="Shape 2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99691815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re et sous-titre avec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 name="Shape 15"/>
          <p:cNvSpPr>
            <a:spLocks noGrp="1"/>
          </p:cNvSpPr>
          <p:nvPr>
            <p:ph type="title"/>
          </p:nvPr>
        </p:nvSpPr>
        <p:spPr>
          <a:xfrm>
            <a:off x="1463959" y="3432813"/>
            <a:ext cx="21456081" cy="3869752"/>
          </a:xfrm>
          <a:prstGeom prst="rect">
            <a:avLst/>
          </a:prstGeom>
        </p:spPr>
        <p:txBody>
          <a:bodyPr anchor="t"/>
          <a:lstStyle>
            <a:lvl1pPr>
              <a:defRPr>
                <a:latin typeface="Montserrat-Bold"/>
                <a:ea typeface="Montserrat-Bold"/>
                <a:cs typeface="Montserrat-Bold"/>
                <a:sym typeface="Montserrat-Bold"/>
              </a:defRPr>
            </a:lvl1pPr>
          </a:lstStyle>
          <a:p>
            <a:r>
              <a:t>Texte du titre</a:t>
            </a:r>
          </a:p>
        </p:txBody>
      </p:sp>
      <p:sp>
        <p:nvSpPr>
          <p:cNvPr id="16" name="Shape 16"/>
          <p:cNvSpPr>
            <a:spLocks noGrp="1"/>
          </p:cNvSpPr>
          <p:nvPr>
            <p:ph type="body" sz="quarter" idx="1"/>
          </p:nvPr>
        </p:nvSpPr>
        <p:spPr>
          <a:xfrm>
            <a:off x="4833937" y="8197453"/>
            <a:ext cx="14716126" cy="2844385"/>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t>Texte niveau 1</a:t>
            </a:r>
          </a:p>
          <a:p>
            <a:pPr lvl="1"/>
            <a:r>
              <a:t>Texte niveau 2</a:t>
            </a:r>
          </a:p>
          <a:p>
            <a:pPr lvl="2"/>
            <a:r>
              <a:t>Texte niveau 3</a:t>
            </a:r>
          </a:p>
          <a:p>
            <a:pPr lvl="3"/>
            <a:r>
              <a:t>Texte niveau 4</a:t>
            </a:r>
          </a:p>
          <a:p>
            <a:pPr lvl="4"/>
            <a:r>
              <a:t>Texte niveau 5</a:t>
            </a:r>
          </a:p>
        </p:txBody>
      </p:sp>
      <p:sp>
        <p:nvSpPr>
          <p:cNvPr id="17" name="Shape 17"/>
          <p:cNvSpPr/>
          <p:nvPr/>
        </p:nvSpPr>
        <p:spPr>
          <a:xfrm>
            <a:off x="-54551" y="12917435"/>
            <a:ext cx="24475242" cy="848167"/>
          </a:xfrm>
          <a:prstGeom prst="rect">
            <a:avLst/>
          </a:prstGeom>
          <a:solidFill>
            <a:srgbClr val="140223"/>
          </a:solidFill>
          <a:ln w="12700">
            <a:miter lim="400000"/>
          </a:ln>
        </p:spPr>
        <p:txBody>
          <a:bodyPr lIns="71437" tIns="71437" rIns="71437" bIns="71437" anchor="ctr"/>
          <a:lstStyle/>
          <a:p>
            <a:pPr>
              <a:defRPr sz="3600"/>
            </a:pPr>
            <a:endParaRPr/>
          </a:p>
        </p:txBody>
      </p:sp>
      <p:pic>
        <p:nvPicPr>
          <p:cNvPr id="18" name="logo-texte-devoxx-france-400.png"/>
          <p:cNvPicPr>
            <a:picLocks noChangeAspect="1"/>
          </p:cNvPicPr>
          <p:nvPr/>
        </p:nvPicPr>
        <p:blipFill>
          <a:blip r:embed="rId3">
            <a:extLst/>
          </a:blip>
          <a:stretch>
            <a:fillRect/>
          </a:stretch>
        </p:blipFill>
        <p:spPr>
          <a:xfrm>
            <a:off x="18445397" y="12975966"/>
            <a:ext cx="5968196" cy="731105"/>
          </a:xfrm>
          <a:prstGeom prst="rect">
            <a:avLst/>
          </a:prstGeom>
          <a:ln w="12700">
            <a:miter lim="400000"/>
          </a:ln>
        </p:spPr>
      </p:pic>
      <p:sp>
        <p:nvSpPr>
          <p:cNvPr id="19" name="Shape 19"/>
          <p:cNvSpPr/>
          <p:nvPr/>
        </p:nvSpPr>
        <p:spPr>
          <a:xfrm>
            <a:off x="243933" y="13079580"/>
            <a:ext cx="1664088"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20" name="Shape 2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re - Haut">
    <p:bg>
      <p:bgPr>
        <a:gradFill flip="none" rotWithShape="1">
          <a:gsLst>
            <a:gs pos="0">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7"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sp>
        <p:nvSpPr>
          <p:cNvPr id="120" name="Shape 120"/>
          <p:cNvSpPr>
            <a:spLocks noGrp="1"/>
          </p:cNvSpPr>
          <p:nvPr>
            <p:ph type="title"/>
          </p:nvPr>
        </p:nvSpPr>
        <p:spPr>
          <a:xfrm>
            <a:off x="4387453" y="5469666"/>
            <a:ext cx="15609094" cy="3036095"/>
          </a:xfrm>
          <a:prstGeom prst="rect">
            <a:avLst/>
          </a:prstGeom>
        </p:spPr>
        <p:txBody>
          <a:bodyPr/>
          <a:lstStyle/>
          <a:p>
            <a:r>
              <a:rPr dirty="0"/>
              <a:t>Texte du titre</a:t>
            </a:r>
          </a:p>
        </p:txBody>
      </p:sp>
      <p:pic>
        <p:nvPicPr>
          <p:cNvPr id="122"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23" name="Shape 123"/>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24" name="Shape 1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re et puces">
    <p:bg>
      <p:bgPr>
        <a:solidFill>
          <a:srgbClr val="140223"/>
        </a:solidFill>
        <a:effectLst/>
      </p:bgPr>
    </p:bg>
    <p:spTree>
      <p:nvGrpSpPr>
        <p:cNvPr id="1" name=""/>
        <p:cNvGrpSpPr/>
        <p:nvPr/>
      </p:nvGrpSpPr>
      <p:grpSpPr>
        <a:xfrm>
          <a:off x="0" y="0"/>
          <a:ext cx="0" cy="0"/>
          <a:chOff x="0" y="0"/>
          <a:chExt cx="0" cy="0"/>
        </a:xfrm>
      </p:grpSpPr>
      <p:sp>
        <p:nvSpPr>
          <p:cNvPr id="8"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sp>
        <p:nvSpPr>
          <p:cNvPr id="131" name="Shape 131"/>
          <p:cNvSpPr>
            <a:spLocks noGrp="1"/>
          </p:cNvSpPr>
          <p:nvPr>
            <p:ph type="title"/>
          </p:nvPr>
        </p:nvSpPr>
        <p:spPr>
          <a:xfrm>
            <a:off x="4387453" y="357187"/>
            <a:ext cx="15609094" cy="3036095"/>
          </a:xfrm>
          <a:prstGeom prst="rect">
            <a:avLst/>
          </a:prstGeom>
        </p:spPr>
        <p:txBody>
          <a:bodyPr/>
          <a:lstStyle/>
          <a:p>
            <a:r>
              <a:t>Texte du titre</a:t>
            </a:r>
          </a:p>
        </p:txBody>
      </p:sp>
      <p:sp>
        <p:nvSpPr>
          <p:cNvPr id="132" name="Shape 132"/>
          <p:cNvSpPr>
            <a:spLocks noGrp="1"/>
          </p:cNvSpPr>
          <p:nvPr>
            <p:ph type="body" idx="1"/>
          </p:nvPr>
        </p:nvSpPr>
        <p:spPr>
          <a:xfrm>
            <a:off x="4387453" y="3643312"/>
            <a:ext cx="15609094" cy="8840392"/>
          </a:xfrm>
          <a:prstGeom prst="rect">
            <a:avLst/>
          </a:prstGeom>
        </p:spPr>
        <p:txBody>
          <a:bodyPr anchor="ctr"/>
          <a:lstStyle>
            <a:lvl1pPr marL="561473" indent="-561473">
              <a:buSzPct val="75000"/>
              <a:buChar char="•"/>
            </a:lvl1pPr>
            <a:lvl2pPr marL="1005973" indent="-561473">
              <a:buSzPct val="75000"/>
              <a:buChar char="•"/>
            </a:lvl2pPr>
            <a:lvl3pPr marL="1450473" indent="-561473">
              <a:buSzPct val="75000"/>
              <a:buChar char="•"/>
            </a:lvl3pPr>
            <a:lvl4pPr marL="1894973" indent="-561473">
              <a:buSzPct val="75000"/>
              <a:buChar char="•"/>
            </a:lvl4pPr>
            <a:lvl5pPr marL="2339473" indent="-561473">
              <a:buSzPct val="75000"/>
              <a:buChar char="•"/>
            </a:lvl5pPr>
          </a:lstStyle>
          <a:p>
            <a:r>
              <a:t>Texte niveau 1</a:t>
            </a:r>
          </a:p>
          <a:p>
            <a:pPr lvl="1"/>
            <a:r>
              <a:t>Texte niveau 2</a:t>
            </a:r>
          </a:p>
          <a:p>
            <a:pPr lvl="2"/>
            <a:r>
              <a:t>Texte niveau 3</a:t>
            </a:r>
          </a:p>
          <a:p>
            <a:pPr lvl="3"/>
            <a:r>
              <a:t>Texte niveau 4</a:t>
            </a:r>
          </a:p>
          <a:p>
            <a:pPr lvl="4"/>
            <a:r>
              <a:t>Texte niveau 5</a:t>
            </a:r>
          </a:p>
        </p:txBody>
      </p:sp>
      <p:pic>
        <p:nvPicPr>
          <p:cNvPr id="134"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35" name="Shape 135"/>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36" name="Shape 1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re, puces et photo">
    <p:bg>
      <p:bgPr>
        <a:gradFill flip="none" rotWithShape="1">
          <a:gsLst>
            <a:gs pos="0">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9"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sp>
        <p:nvSpPr>
          <p:cNvPr id="143" name="Shape 143"/>
          <p:cNvSpPr>
            <a:spLocks noGrp="1"/>
          </p:cNvSpPr>
          <p:nvPr>
            <p:ph type="pic" sz="half" idx="13"/>
          </p:nvPr>
        </p:nvSpPr>
        <p:spPr>
          <a:xfrm>
            <a:off x="13571690" y="3540854"/>
            <a:ext cx="9806933" cy="9007414"/>
          </a:xfrm>
          <a:prstGeom prst="rect">
            <a:avLst/>
          </a:prstGeom>
        </p:spPr>
        <p:txBody>
          <a:bodyPr lIns="91439" tIns="45719" rIns="91439" bIns="45719">
            <a:noAutofit/>
          </a:bodyPr>
          <a:lstStyle/>
          <a:p>
            <a:endParaRPr/>
          </a:p>
        </p:txBody>
      </p:sp>
      <p:sp>
        <p:nvSpPr>
          <p:cNvPr id="144" name="Shape 144"/>
          <p:cNvSpPr>
            <a:spLocks noGrp="1"/>
          </p:cNvSpPr>
          <p:nvPr>
            <p:ph type="title"/>
          </p:nvPr>
        </p:nvSpPr>
        <p:spPr>
          <a:xfrm>
            <a:off x="4387453" y="357187"/>
            <a:ext cx="15609094" cy="3036095"/>
          </a:xfrm>
          <a:prstGeom prst="rect">
            <a:avLst/>
          </a:prstGeom>
        </p:spPr>
        <p:txBody>
          <a:bodyPr/>
          <a:lstStyle/>
          <a:p>
            <a:r>
              <a:t>Texte du titre</a:t>
            </a:r>
          </a:p>
        </p:txBody>
      </p:sp>
      <p:sp>
        <p:nvSpPr>
          <p:cNvPr id="145" name="Shape 145"/>
          <p:cNvSpPr>
            <a:spLocks noGrp="1"/>
          </p:cNvSpPr>
          <p:nvPr>
            <p:ph type="body" sz="half" idx="1"/>
          </p:nvPr>
        </p:nvSpPr>
        <p:spPr>
          <a:xfrm>
            <a:off x="2692769" y="3540854"/>
            <a:ext cx="9195622" cy="8942850"/>
          </a:xfrm>
          <a:prstGeom prst="rect">
            <a:avLst/>
          </a:prstGeom>
        </p:spPr>
        <p:txBody>
          <a:bodyPr anchor="ctr"/>
          <a:lstStyle>
            <a:lvl1pPr marL="465364" indent="-465364">
              <a:spcBef>
                <a:spcPts val="4500"/>
              </a:spcBef>
              <a:buSzPct val="75000"/>
              <a:buChar char="•"/>
              <a:defRPr sz="3800"/>
            </a:lvl1pPr>
            <a:lvl2pPr marL="808264" indent="-465364">
              <a:spcBef>
                <a:spcPts val="4500"/>
              </a:spcBef>
              <a:buSzPct val="75000"/>
              <a:buChar char="•"/>
              <a:defRPr sz="3800"/>
            </a:lvl2pPr>
            <a:lvl3pPr marL="1354364" indent="-465364">
              <a:spcBef>
                <a:spcPts val="4500"/>
              </a:spcBef>
              <a:buSzPct val="75000"/>
              <a:buChar char="•"/>
              <a:defRPr sz="3800"/>
            </a:lvl3pPr>
            <a:lvl4pPr marL="1798864" indent="-465364">
              <a:spcBef>
                <a:spcPts val="4500"/>
              </a:spcBef>
              <a:buSzPct val="75000"/>
              <a:buChar char="•"/>
              <a:defRPr sz="3800"/>
            </a:lvl4pPr>
            <a:lvl5pPr marL="2243364" indent="-465364">
              <a:spcBef>
                <a:spcPts val="4500"/>
              </a:spcBef>
              <a:buSzPct val="75000"/>
              <a:buChar char="•"/>
              <a:defRPr sz="3800"/>
            </a:lvl5pPr>
          </a:lstStyle>
          <a:p>
            <a:r>
              <a:t>Texte niveau 1</a:t>
            </a:r>
          </a:p>
          <a:p>
            <a:pPr lvl="1"/>
            <a:r>
              <a:t>Texte niveau 2</a:t>
            </a:r>
          </a:p>
          <a:p>
            <a:pPr lvl="2"/>
            <a:r>
              <a:t>Texte niveau 3</a:t>
            </a:r>
          </a:p>
          <a:p>
            <a:pPr lvl="3"/>
            <a:r>
              <a:t>Texte niveau 4</a:t>
            </a:r>
          </a:p>
          <a:p>
            <a:pPr lvl="4"/>
            <a:r>
              <a:t>Texte niveau 5</a:t>
            </a:r>
          </a:p>
        </p:txBody>
      </p:sp>
      <p:pic>
        <p:nvPicPr>
          <p:cNvPr id="147"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48" name="Shape 148"/>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49" name="Shape 1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uces">
    <p:bg>
      <p:bgPr>
        <a:gradFill flip="none" rotWithShape="1">
          <a:gsLst>
            <a:gs pos="0">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7"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sp>
        <p:nvSpPr>
          <p:cNvPr id="156" name="Shape 156"/>
          <p:cNvSpPr>
            <a:spLocks noGrp="1"/>
          </p:cNvSpPr>
          <p:nvPr>
            <p:ph type="body" idx="1"/>
          </p:nvPr>
        </p:nvSpPr>
        <p:spPr>
          <a:xfrm>
            <a:off x="4387453" y="1785937"/>
            <a:ext cx="15609094" cy="10144126"/>
          </a:xfrm>
          <a:prstGeom prst="rect">
            <a:avLst/>
          </a:prstGeom>
        </p:spPr>
        <p:txBody>
          <a:bodyPr anchor="ctr"/>
          <a:lstStyle>
            <a:lvl1pPr marL="561473" indent="-561473">
              <a:buSzPct val="75000"/>
              <a:buChar char="•"/>
            </a:lvl1pPr>
            <a:lvl2pPr marL="1005973" indent="-561473">
              <a:buSzPct val="75000"/>
              <a:buChar char="•"/>
            </a:lvl2pPr>
            <a:lvl3pPr marL="1450473" indent="-561473">
              <a:buSzPct val="75000"/>
              <a:buChar char="•"/>
            </a:lvl3pPr>
            <a:lvl4pPr marL="1894973" indent="-561473">
              <a:buSzPct val="75000"/>
              <a:buChar char="•"/>
            </a:lvl4pPr>
            <a:lvl5pPr marL="2339473" indent="-561473">
              <a:buSzPct val="75000"/>
              <a:buChar char="•"/>
            </a:lvl5pPr>
          </a:lstStyle>
          <a:p>
            <a:r>
              <a:t>Texte niveau 1</a:t>
            </a:r>
          </a:p>
          <a:p>
            <a:pPr lvl="1"/>
            <a:r>
              <a:t>Texte niveau 2</a:t>
            </a:r>
          </a:p>
          <a:p>
            <a:pPr lvl="2"/>
            <a:r>
              <a:t>Texte niveau 3</a:t>
            </a:r>
          </a:p>
          <a:p>
            <a:pPr lvl="3"/>
            <a:r>
              <a:t>Texte niveau 4</a:t>
            </a:r>
          </a:p>
          <a:p>
            <a:pPr lvl="4"/>
            <a:r>
              <a:t>Texte niveau 5</a:t>
            </a:r>
          </a:p>
        </p:txBody>
      </p:sp>
      <p:pic>
        <p:nvPicPr>
          <p:cNvPr id="158"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59" name="Shape 159"/>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60" name="Shape 1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3 photos">
    <p:bg>
      <p:bgPr>
        <a:gradFill flip="none" rotWithShape="1">
          <a:gsLst>
            <a:gs pos="0">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9"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sp>
        <p:nvSpPr>
          <p:cNvPr id="167" name="Shape 167"/>
          <p:cNvSpPr>
            <a:spLocks noGrp="1"/>
          </p:cNvSpPr>
          <p:nvPr>
            <p:ph type="pic" sz="quarter" idx="13"/>
          </p:nvPr>
        </p:nvSpPr>
        <p:spPr>
          <a:xfrm>
            <a:off x="12513468" y="6983015"/>
            <a:ext cx="11115297" cy="5482829"/>
          </a:xfrm>
          <a:prstGeom prst="rect">
            <a:avLst/>
          </a:prstGeom>
        </p:spPr>
        <p:txBody>
          <a:bodyPr lIns="91439" tIns="45719" rIns="91439" bIns="45719">
            <a:noAutofit/>
          </a:bodyPr>
          <a:lstStyle/>
          <a:p>
            <a:endParaRPr/>
          </a:p>
        </p:txBody>
      </p:sp>
      <p:sp>
        <p:nvSpPr>
          <p:cNvPr id="168" name="Shape 168"/>
          <p:cNvSpPr>
            <a:spLocks noGrp="1"/>
          </p:cNvSpPr>
          <p:nvPr>
            <p:ph type="pic" sz="quarter" idx="14"/>
          </p:nvPr>
        </p:nvSpPr>
        <p:spPr>
          <a:xfrm>
            <a:off x="12513468" y="892968"/>
            <a:ext cx="11115297" cy="5482829"/>
          </a:xfrm>
          <a:prstGeom prst="rect">
            <a:avLst/>
          </a:prstGeom>
        </p:spPr>
        <p:txBody>
          <a:bodyPr lIns="91439" tIns="45719" rIns="91439" bIns="45719">
            <a:noAutofit/>
          </a:bodyPr>
          <a:lstStyle/>
          <a:p>
            <a:endParaRPr/>
          </a:p>
        </p:txBody>
      </p:sp>
      <p:sp>
        <p:nvSpPr>
          <p:cNvPr id="169" name="Shape 169"/>
          <p:cNvSpPr>
            <a:spLocks noGrp="1"/>
          </p:cNvSpPr>
          <p:nvPr>
            <p:ph type="pic" sz="half" idx="15"/>
          </p:nvPr>
        </p:nvSpPr>
        <p:spPr>
          <a:xfrm>
            <a:off x="634975" y="892968"/>
            <a:ext cx="11253416" cy="11572876"/>
          </a:xfrm>
          <a:prstGeom prst="rect">
            <a:avLst/>
          </a:prstGeom>
        </p:spPr>
        <p:txBody>
          <a:bodyPr lIns="91439" tIns="45719" rIns="91439" bIns="45719">
            <a:noAutofit/>
          </a:bodyPr>
          <a:lstStyle/>
          <a:p>
            <a:endParaRPr/>
          </a:p>
        </p:txBody>
      </p:sp>
      <p:pic>
        <p:nvPicPr>
          <p:cNvPr id="171"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72" name="Shape 172"/>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73" name="Shape 1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itation">
    <p:bg>
      <p:bgPr>
        <a:gradFill flip="none" rotWithShape="1">
          <a:gsLst>
            <a:gs pos="0">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8"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sp>
        <p:nvSpPr>
          <p:cNvPr id="180" name="Shape 180"/>
          <p:cNvSpPr>
            <a:spLocks noGrp="1"/>
          </p:cNvSpPr>
          <p:nvPr>
            <p:ph type="body" sz="quarter" idx="13"/>
          </p:nvPr>
        </p:nvSpPr>
        <p:spPr>
          <a:xfrm>
            <a:off x="4833937" y="8947546"/>
            <a:ext cx="14716126" cy="660798"/>
          </a:xfrm>
          <a:prstGeom prst="rect">
            <a:avLst/>
          </a:prstGeom>
        </p:spPr>
        <p:txBody>
          <a:bodyPr>
            <a:spAutoFit/>
          </a:bodyPr>
          <a:lstStyle>
            <a:lvl1pPr algn="ctr">
              <a:spcBef>
                <a:spcPts val="0"/>
              </a:spcBef>
              <a:defRPr sz="3200" i="1">
                <a:latin typeface="Helvetica Light"/>
                <a:ea typeface="Helvetica Light"/>
                <a:cs typeface="Helvetica Light"/>
                <a:sym typeface="Helvetica Light"/>
              </a:defRPr>
            </a:lvl1pPr>
          </a:lstStyle>
          <a:p>
            <a:r>
              <a:t>-Gilles Allain</a:t>
            </a:r>
          </a:p>
        </p:txBody>
      </p:sp>
      <p:sp>
        <p:nvSpPr>
          <p:cNvPr id="181" name="Shape 181"/>
          <p:cNvSpPr>
            <a:spLocks noGrp="1"/>
          </p:cNvSpPr>
          <p:nvPr>
            <p:ph type="body" sz="quarter" idx="14"/>
          </p:nvPr>
        </p:nvSpPr>
        <p:spPr>
          <a:xfrm>
            <a:off x="4833937" y="6000353"/>
            <a:ext cx="14716126" cy="965201"/>
          </a:xfrm>
          <a:prstGeom prst="rect">
            <a:avLst/>
          </a:prstGeom>
        </p:spPr>
        <p:txBody>
          <a:bodyPr anchor="ctr">
            <a:spAutoFit/>
          </a:bodyPr>
          <a:lstStyle>
            <a:lvl1pPr algn="ctr">
              <a:spcBef>
                <a:spcPts val="0"/>
              </a:spcBef>
              <a:defRPr sz="5200">
                <a:latin typeface="Helvetica Light"/>
                <a:ea typeface="Helvetica Light"/>
                <a:cs typeface="Helvetica Light"/>
                <a:sym typeface="Helvetica Light"/>
              </a:defRPr>
            </a:lvl1pPr>
          </a:lstStyle>
          <a:p>
            <a:r>
              <a:t>« Saisissez une citation ici. » </a:t>
            </a:r>
          </a:p>
        </p:txBody>
      </p:sp>
      <p:pic>
        <p:nvPicPr>
          <p:cNvPr id="183"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84" name="Shape 184"/>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85" name="Shape 1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000000"/>
        </a:solidFill>
        <a:effectLst/>
      </p:bgPr>
    </p:bg>
    <p:spTree>
      <p:nvGrpSpPr>
        <p:cNvPr id="1" name=""/>
        <p:cNvGrpSpPr/>
        <p:nvPr/>
      </p:nvGrpSpPr>
      <p:grpSpPr>
        <a:xfrm>
          <a:off x="0" y="0"/>
          <a:ext cx="0" cy="0"/>
          <a:chOff x="0" y="0"/>
          <a:chExt cx="0" cy="0"/>
        </a:xfrm>
      </p:grpSpPr>
      <p:sp>
        <p:nvSpPr>
          <p:cNvPr id="192" name="Shape 192"/>
          <p:cNvSpPr>
            <a:spLocks noGrp="1"/>
          </p:cNvSpPr>
          <p:nvPr>
            <p:ph type="pic" idx="13"/>
          </p:nvPr>
        </p:nvSpPr>
        <p:spPr>
          <a:xfrm>
            <a:off x="3043535" y="0"/>
            <a:ext cx="18288001" cy="13716000"/>
          </a:xfrm>
          <a:prstGeom prst="rect">
            <a:avLst/>
          </a:prstGeom>
        </p:spPr>
        <p:txBody>
          <a:bodyPr lIns="91439" tIns="45719" rIns="91439" bIns="45719">
            <a:noAutofit/>
          </a:bodyPr>
          <a:lstStyle/>
          <a:p>
            <a:endParaRPr/>
          </a:p>
        </p:txBody>
      </p:sp>
      <p:sp>
        <p:nvSpPr>
          <p:cNvPr id="193" name="Shape 19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Vierge">
    <p:bg>
      <p:bgPr>
        <a:gradFill flip="none" rotWithShape="1">
          <a:gsLst>
            <a:gs pos="0">
              <a:srgbClr val="140223"/>
            </a:gs>
            <a:gs pos="100000">
              <a:srgbClr val="D837E5"/>
            </a:gs>
          </a:gsLst>
          <a:lin ang="16200000" scaled="0"/>
        </a:gradFill>
        <a:effectLst/>
      </p:bgPr>
    </p:bg>
    <p:spTree>
      <p:nvGrpSpPr>
        <p:cNvPr id="1" name=""/>
        <p:cNvGrpSpPr/>
        <p:nvPr/>
      </p:nvGrpSpPr>
      <p:grpSpPr>
        <a:xfrm>
          <a:off x="0" y="0"/>
          <a:ext cx="0" cy="0"/>
          <a:chOff x="0" y="0"/>
          <a:chExt cx="0" cy="0"/>
        </a:xfrm>
      </p:grpSpPr>
      <p:sp>
        <p:nvSpPr>
          <p:cNvPr id="200" name="Shape 2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Vierge copie">
    <p:bg>
      <p:bgPr>
        <a:gradFill flip="none" rotWithShape="1">
          <a:gsLst>
            <a:gs pos="0">
              <a:srgbClr val="140223"/>
            </a:gs>
            <a:gs pos="100000">
              <a:srgbClr val="D837E5"/>
            </a:gs>
          </a:gsLst>
          <a:lin ang="16200000" scaled="0"/>
        </a:gradFill>
        <a:effectLst/>
      </p:bgPr>
    </p:bg>
    <p:spTree>
      <p:nvGrpSpPr>
        <p:cNvPr id="1" name=""/>
        <p:cNvGrpSpPr/>
        <p:nvPr/>
      </p:nvGrpSpPr>
      <p:grpSpPr>
        <a:xfrm>
          <a:off x="0" y="0"/>
          <a:ext cx="0" cy="0"/>
          <a:chOff x="0" y="0"/>
          <a:chExt cx="0" cy="0"/>
        </a:xfrm>
      </p:grpSpPr>
      <p:sp>
        <p:nvSpPr>
          <p:cNvPr id="6"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pic>
        <p:nvPicPr>
          <p:cNvPr id="208" name="logo-texte-devoxx-france-400.png"/>
          <p:cNvPicPr>
            <a:picLocks noChangeAspect="1"/>
          </p:cNvPicPr>
          <p:nvPr/>
        </p:nvPicPr>
        <p:blipFill>
          <a:blip r:embed="rId3">
            <a:extLst/>
          </a:blip>
          <a:stretch>
            <a:fillRect/>
          </a:stretch>
        </p:blipFill>
        <p:spPr>
          <a:xfrm>
            <a:off x="5314956" y="6015562"/>
            <a:ext cx="13754088" cy="1684876"/>
          </a:xfrm>
          <a:prstGeom prst="rect">
            <a:avLst/>
          </a:prstGeom>
          <a:ln w="12700">
            <a:miter lim="400000"/>
          </a:ln>
        </p:spPr>
      </p:pic>
      <p:sp>
        <p:nvSpPr>
          <p:cNvPr id="209" name="Shape 209"/>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210" name="Shape 2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re et sous-titr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7" name="Shape 27"/>
          <p:cNvSpPr/>
          <p:nvPr/>
        </p:nvSpPr>
        <p:spPr>
          <a:xfrm>
            <a:off x="-54551" y="12917434"/>
            <a:ext cx="24475242" cy="848168"/>
          </a:xfrm>
          <a:prstGeom prst="rect">
            <a:avLst/>
          </a:prstGeom>
          <a:solidFill>
            <a:srgbClr val="140223"/>
          </a:solidFill>
          <a:ln w="12700">
            <a:miter lim="400000"/>
          </a:ln>
        </p:spPr>
        <p:txBody>
          <a:bodyPr lIns="71437" tIns="71437" rIns="71437" bIns="71437" anchor="ctr"/>
          <a:lstStyle/>
          <a:p>
            <a:pPr>
              <a:defRPr sz="3600"/>
            </a:pPr>
            <a:endParaRPr/>
          </a:p>
        </p:txBody>
      </p:sp>
      <p:pic>
        <p:nvPicPr>
          <p:cNvPr id="28"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29" name="Shape 29"/>
          <p:cNvSpPr/>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30" name="Shape 30"/>
          <p:cNvSpPr>
            <a:spLocks noGrp="1"/>
          </p:cNvSpPr>
          <p:nvPr>
            <p:ph type="sldNum" sz="quarter" idx="2"/>
          </p:nvPr>
        </p:nvSpPr>
        <p:spPr>
          <a:prstGeom prst="rect">
            <a:avLst/>
          </a:prstGeom>
        </p:spPr>
        <p:txBody>
          <a:bodyPr/>
          <a:lstStyle/>
          <a:p>
            <a:fld id="{86CB4B4D-7CA3-9044-876B-883B54F8677D}" type="slidenum">
              <a:t>‹#›</a:t>
            </a:fld>
            <a:endParaRPr/>
          </a:p>
        </p:txBody>
      </p:sp>
      <p:sp>
        <p:nvSpPr>
          <p:cNvPr id="31" name="Shape 31"/>
          <p:cNvSpPr>
            <a:spLocks noGrp="1"/>
          </p:cNvSpPr>
          <p:nvPr>
            <p:ph type="body" sz="quarter" idx="1"/>
          </p:nvPr>
        </p:nvSpPr>
        <p:spPr>
          <a:xfrm>
            <a:off x="4833937" y="8197453"/>
            <a:ext cx="14716126" cy="2844385"/>
          </a:xfrm>
          <a:prstGeom prst="rect">
            <a:avLst/>
          </a:prstGeom>
        </p:spPr>
        <p:txBody>
          <a:bodyPr/>
          <a:lstStyle>
            <a:lvl1pPr>
              <a:spcBef>
                <a:spcPts val="0"/>
              </a:spcBef>
              <a:defRPr sz="6600">
                <a:solidFill>
                  <a:srgbClr val="FBFCFF"/>
                </a:solidFill>
                <a:latin typeface="+mn-lt"/>
                <a:ea typeface="+mn-ea"/>
                <a:cs typeface="+mn-cs"/>
                <a:sym typeface="Montserrat Semi Bold"/>
              </a:defRPr>
            </a:lvl1pPr>
            <a:lvl2pPr>
              <a:spcBef>
                <a:spcPts val="0"/>
              </a:spcBef>
              <a:defRPr sz="6600">
                <a:solidFill>
                  <a:srgbClr val="FBFCFF"/>
                </a:solidFill>
                <a:latin typeface="+mn-lt"/>
                <a:ea typeface="+mn-ea"/>
                <a:cs typeface="+mn-cs"/>
                <a:sym typeface="Montserrat Semi Bold"/>
              </a:defRPr>
            </a:lvl2pPr>
            <a:lvl3pPr>
              <a:spcBef>
                <a:spcPts val="0"/>
              </a:spcBef>
              <a:defRPr sz="5000">
                <a:solidFill>
                  <a:srgbClr val="FBFCFF"/>
                </a:solidFill>
                <a:latin typeface="+mn-lt"/>
                <a:ea typeface="+mn-ea"/>
                <a:cs typeface="+mn-cs"/>
                <a:sym typeface="Montserrat Semi Bold"/>
              </a:defRPr>
            </a:lvl3pPr>
            <a:lvl4pPr>
              <a:spcBef>
                <a:spcPts val="0"/>
              </a:spcBef>
              <a:defRPr>
                <a:solidFill>
                  <a:srgbClr val="FBFCFF"/>
                </a:solidFill>
                <a:latin typeface="+mn-lt"/>
                <a:ea typeface="+mn-ea"/>
                <a:cs typeface="+mn-cs"/>
                <a:sym typeface="Montserrat Semi Bold"/>
              </a:defRPr>
            </a:lvl4pPr>
            <a:lvl5pPr>
              <a:spcBef>
                <a:spcPts val="0"/>
              </a:spcBef>
              <a:defRPr>
                <a:solidFill>
                  <a:srgbClr val="FBFCFF"/>
                </a:solidFill>
                <a:latin typeface="+mn-lt"/>
                <a:ea typeface="+mn-ea"/>
                <a:cs typeface="+mn-cs"/>
                <a:sym typeface="Montserrat Semi Bold"/>
              </a:defRPr>
            </a:lvl5pPr>
          </a:lstStyle>
          <a:p>
            <a:r>
              <a:t>Texte niveau 1</a:t>
            </a:r>
          </a:p>
          <a:p>
            <a:pPr lvl="1"/>
            <a:r>
              <a:t>Texte niveau 2</a:t>
            </a:r>
          </a:p>
          <a:p>
            <a:pPr lvl="2"/>
            <a:r>
              <a:t>Texte niveau 3</a:t>
            </a:r>
          </a:p>
          <a:p>
            <a:pPr lvl="3"/>
            <a:r>
              <a:t>Texte niveau 4</a:t>
            </a:r>
          </a:p>
          <a:p>
            <a:pPr lvl="4"/>
            <a:r>
              <a:t>Texte niveau 5</a:t>
            </a:r>
          </a:p>
        </p:txBody>
      </p:sp>
      <p:sp>
        <p:nvSpPr>
          <p:cNvPr id="32" name="Shape 32"/>
          <p:cNvSpPr>
            <a:spLocks noGrp="1"/>
          </p:cNvSpPr>
          <p:nvPr>
            <p:ph type="title"/>
          </p:nvPr>
        </p:nvSpPr>
        <p:spPr>
          <a:xfrm>
            <a:off x="2366919" y="3483933"/>
            <a:ext cx="19632303" cy="1976271"/>
          </a:xfrm>
          <a:prstGeom prst="rect">
            <a:avLst/>
          </a:prstGeom>
        </p:spPr>
        <p:txBody>
          <a:bodyPr anchor="b"/>
          <a:lstStyle>
            <a:lvl1pPr>
              <a:defRPr>
                <a:latin typeface="Montserrat-Bold"/>
                <a:ea typeface="Montserrat-Bold"/>
                <a:cs typeface="Montserrat-Bold"/>
                <a:sym typeface="Montserrat-Bold"/>
              </a:defRPr>
            </a:lvl1pPr>
          </a:lstStyle>
          <a:p>
            <a:r>
              <a:t>Texte du titre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Horizonta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 name="Shape 39"/>
          <p:cNvSpPr>
            <a:spLocks noGrp="1"/>
          </p:cNvSpPr>
          <p:nvPr>
            <p:ph type="pic" idx="13"/>
          </p:nvPr>
        </p:nvSpPr>
        <p:spPr>
          <a:xfrm>
            <a:off x="4659907" y="2299692"/>
            <a:ext cx="15064011" cy="9116661"/>
          </a:xfrm>
          <a:prstGeom prst="rect">
            <a:avLst/>
          </a:prstGeom>
        </p:spPr>
        <p:txBody>
          <a:bodyPr lIns="91439" tIns="45719" rIns="91439" bIns="45719">
            <a:noAutofit/>
          </a:bodyPr>
          <a:lstStyle/>
          <a:p>
            <a:endParaRPr/>
          </a:p>
        </p:txBody>
      </p:sp>
      <p:sp>
        <p:nvSpPr>
          <p:cNvPr id="40" name="Shape 40"/>
          <p:cNvSpPr>
            <a:spLocks noGrp="1"/>
          </p:cNvSpPr>
          <p:nvPr>
            <p:ph type="title"/>
          </p:nvPr>
        </p:nvSpPr>
        <p:spPr>
          <a:xfrm>
            <a:off x="3125692" y="353133"/>
            <a:ext cx="16626103" cy="1690154"/>
          </a:xfrm>
          <a:prstGeom prst="rect">
            <a:avLst/>
          </a:prstGeom>
        </p:spPr>
        <p:txBody>
          <a:bodyPr/>
          <a:lstStyle/>
          <a:p>
            <a:r>
              <a:t>Texte du titre</a:t>
            </a:r>
          </a:p>
        </p:txBody>
      </p:sp>
      <p:sp>
        <p:nvSpPr>
          <p:cNvPr id="41" name="Shape 41"/>
          <p:cNvSpPr>
            <a:spLocks noGrp="1"/>
          </p:cNvSpPr>
          <p:nvPr>
            <p:ph type="body" sz="quarter" idx="1"/>
          </p:nvPr>
        </p:nvSpPr>
        <p:spPr>
          <a:xfrm>
            <a:off x="4833937" y="11328367"/>
            <a:ext cx="14716126" cy="2000251"/>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t>Texte niveau 1</a:t>
            </a:r>
          </a:p>
          <a:p>
            <a:pPr lvl="1"/>
            <a:r>
              <a:t>Texte niveau 2</a:t>
            </a:r>
          </a:p>
          <a:p>
            <a:pPr lvl="2"/>
            <a:r>
              <a:t>Texte niveau 3</a:t>
            </a:r>
          </a:p>
          <a:p>
            <a:pPr lvl="3"/>
            <a:r>
              <a:t>Texte niveau 4</a:t>
            </a:r>
          </a:p>
          <a:p>
            <a:pPr lvl="4"/>
            <a:r>
              <a:t>Texte niveau 5</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
        <p:nvSpPr>
          <p:cNvPr id="43" name="Shape 43"/>
          <p:cNvSpPr/>
          <p:nvPr/>
        </p:nvSpPr>
        <p:spPr>
          <a:xfrm>
            <a:off x="11372850" y="6405562"/>
            <a:ext cx="1638301" cy="904876"/>
          </a:xfrm>
          <a:prstGeom prst="rect">
            <a:avLst/>
          </a:prstGeom>
          <a:ln w="12700">
            <a:miter lim="400000"/>
          </a:ln>
        </p:spPr>
        <p:txBody>
          <a:bodyPr wrap="none" lIns="71437" tIns="71437" rIns="71437" bIns="71437" anchor="ctr">
            <a:spAutoFit/>
          </a:bodyPr>
          <a:lstStyle/>
          <a:p>
            <a:endParaRPr/>
          </a:p>
        </p:txBody>
      </p:sp>
      <p:pic>
        <p:nvPicPr>
          <p:cNvPr id="44"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45" name="Shape 45"/>
          <p:cNvSpPr/>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re et texte">
    <p:bg>
      <p:bgPr>
        <a:gradFill flip="none" rotWithShape="1">
          <a:gsLst>
            <a:gs pos="49000">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52" name="Shape 52"/>
          <p:cNvSpPr>
            <a:spLocks noGrp="1"/>
          </p:cNvSpPr>
          <p:nvPr>
            <p:ph type="title"/>
          </p:nvPr>
        </p:nvSpPr>
        <p:spPr>
          <a:prstGeom prst="rect">
            <a:avLst/>
          </a:prstGeom>
        </p:spPr>
        <p:txBody>
          <a:bodyPr/>
          <a:lstStyle/>
          <a:p>
            <a:r>
              <a:t>Texte du titre</a:t>
            </a:r>
          </a:p>
        </p:txBody>
      </p:sp>
      <p:sp>
        <p:nvSpPr>
          <p:cNvPr id="53" name="Shape 53"/>
          <p:cNvSpPr>
            <a:spLocks noGrp="1"/>
          </p:cNvSpPr>
          <p:nvPr>
            <p:ph type="sldNum" sz="quarter" idx="2"/>
          </p:nvPr>
        </p:nvSpPr>
        <p:spPr>
          <a:prstGeom prst="rect">
            <a:avLst/>
          </a:prstGeom>
        </p:spPr>
        <p:txBody>
          <a:bodyPr/>
          <a:lstStyle/>
          <a:p>
            <a:fld id="{86CB4B4D-7CA3-9044-876B-883B54F8677D}" type="slidenum">
              <a:t>‹#›</a:t>
            </a:fld>
            <a:endParaRPr/>
          </a:p>
        </p:txBody>
      </p:sp>
      <p:sp>
        <p:nvSpPr>
          <p:cNvPr id="54" name="Shape 54"/>
          <p:cNvSpPr>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re et texte vide">
    <p:spTree>
      <p:nvGrpSpPr>
        <p:cNvPr id="1" name=""/>
        <p:cNvGrpSpPr/>
        <p:nvPr/>
      </p:nvGrpSpPr>
      <p:grpSpPr>
        <a:xfrm>
          <a:off x="0" y="0"/>
          <a:ext cx="0" cy="0"/>
          <a:chOff x="0" y="0"/>
          <a:chExt cx="0" cy="0"/>
        </a:xfrm>
      </p:grpSpPr>
      <p:sp>
        <p:nvSpPr>
          <p:cNvPr id="9"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sp>
        <p:nvSpPr>
          <p:cNvPr id="61" name="Shape 61"/>
          <p:cNvSpPr/>
          <p:nvPr/>
        </p:nvSpPr>
        <p:spPr>
          <a:xfrm>
            <a:off x="-4949" y="2081513"/>
            <a:ext cx="24418542" cy="210826"/>
          </a:xfrm>
          <a:prstGeom prst="rect">
            <a:avLst/>
          </a:prstGeom>
          <a:blipFill>
            <a:blip r:embed="rId3"/>
          </a:blipFill>
          <a:ln w="12700">
            <a:miter lim="400000"/>
          </a:ln>
        </p:spPr>
        <p:txBody>
          <a:bodyPr lIns="71437" tIns="71437" rIns="71437" bIns="71437" anchor="ctr"/>
          <a:lstStyle/>
          <a:p>
            <a:pPr>
              <a:defRPr sz="3600"/>
            </a:pPr>
            <a:endParaRPr/>
          </a:p>
        </p:txBody>
      </p:sp>
      <p:pic>
        <p:nvPicPr>
          <p:cNvPr id="63" name="logo-texte-devoxx-france-400.png"/>
          <p:cNvPicPr>
            <a:picLocks noChangeAspect="1"/>
          </p:cNvPicPr>
          <p:nvPr/>
        </p:nvPicPr>
        <p:blipFill>
          <a:blip r:embed="rId4">
            <a:extLst/>
          </a:blip>
          <a:stretch>
            <a:fillRect/>
          </a:stretch>
        </p:blipFill>
        <p:spPr>
          <a:xfrm>
            <a:off x="18445398" y="12975966"/>
            <a:ext cx="5968195" cy="731104"/>
          </a:xfrm>
          <a:prstGeom prst="rect">
            <a:avLst/>
          </a:prstGeom>
          <a:ln w="12700">
            <a:miter lim="400000"/>
          </a:ln>
        </p:spPr>
      </p:pic>
      <p:sp>
        <p:nvSpPr>
          <p:cNvPr id="64" name="Shape 64"/>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sp>
        <p:nvSpPr>
          <p:cNvPr id="66" name="Shape 66"/>
          <p:cNvSpPr>
            <a:spLocks noGrp="1"/>
          </p:cNvSpPr>
          <p:nvPr>
            <p:ph type="title"/>
          </p:nvPr>
        </p:nvSpPr>
        <p:spPr>
          <a:xfrm>
            <a:off x="2827677" y="202060"/>
            <a:ext cx="18256531" cy="1786067"/>
          </a:xfrm>
          <a:prstGeom prst="rect">
            <a:avLst/>
          </a:prstGeom>
        </p:spPr>
        <p:txBody>
          <a:bodyPr/>
          <a:lstStyle/>
          <a:p>
            <a:r>
              <a:t>Texte du titre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Code">
    <p:spTree>
      <p:nvGrpSpPr>
        <p:cNvPr id="1" name=""/>
        <p:cNvGrpSpPr/>
        <p:nvPr/>
      </p:nvGrpSpPr>
      <p:grpSpPr>
        <a:xfrm>
          <a:off x="0" y="0"/>
          <a:ext cx="0" cy="0"/>
          <a:chOff x="0" y="0"/>
          <a:chExt cx="0" cy="0"/>
        </a:xfrm>
      </p:grpSpPr>
      <p:sp>
        <p:nvSpPr>
          <p:cNvPr id="8"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sp>
        <p:nvSpPr>
          <p:cNvPr id="73" name="Shape 73"/>
          <p:cNvSpPr>
            <a:spLocks noGrp="1"/>
          </p:cNvSpPr>
          <p:nvPr>
            <p:ph type="title"/>
          </p:nvPr>
        </p:nvSpPr>
        <p:spPr>
          <a:xfrm>
            <a:off x="3025465" y="333398"/>
            <a:ext cx="18333070" cy="1287829"/>
          </a:xfrm>
          <a:prstGeom prst="rect">
            <a:avLst/>
          </a:prstGeom>
          <a:solidFill>
            <a:srgbClr val="C11E53"/>
          </a:solidFill>
        </p:spPr>
        <p:txBody>
          <a:bodyPr/>
          <a:lstStyle>
            <a:lvl1pPr indent="506250" algn="l">
              <a:spcBef>
                <a:spcPts val="1600"/>
              </a:spcBef>
              <a:defRPr sz="6600">
                <a:latin typeface="+mn-lt"/>
                <a:ea typeface="+mn-ea"/>
                <a:cs typeface="+mn-cs"/>
                <a:sym typeface="Montserrat Semi Bold"/>
              </a:defRPr>
            </a:lvl1pPr>
          </a:lstStyle>
          <a:p>
            <a:r>
              <a:t>Texte du titre</a:t>
            </a:r>
          </a:p>
        </p:txBody>
      </p:sp>
      <p:sp>
        <p:nvSpPr>
          <p:cNvPr id="74" name="Shape 74"/>
          <p:cNvSpPr>
            <a:spLocks noGrp="1"/>
          </p:cNvSpPr>
          <p:nvPr>
            <p:ph type="body" idx="1"/>
          </p:nvPr>
        </p:nvSpPr>
        <p:spPr>
          <a:xfrm>
            <a:off x="3726656" y="2107406"/>
            <a:ext cx="16930689" cy="10323850"/>
          </a:xfrm>
          <a:prstGeom prst="rect">
            <a:avLst/>
          </a:prstGeom>
        </p:spPr>
        <p:txBody>
          <a:bodyPr/>
          <a:lstStyle>
            <a:lvl1pPr>
              <a:defRPr sz="3200">
                <a:latin typeface="Courier"/>
                <a:ea typeface="Courier"/>
                <a:cs typeface="Courier"/>
                <a:sym typeface="Courier"/>
              </a:defRPr>
            </a:lvl1pPr>
            <a:lvl2pPr>
              <a:defRPr sz="3200">
                <a:latin typeface="Courier"/>
                <a:ea typeface="Courier"/>
                <a:cs typeface="Courier"/>
                <a:sym typeface="Courier"/>
              </a:defRPr>
            </a:lvl2pPr>
            <a:lvl3pPr>
              <a:defRPr sz="3200">
                <a:latin typeface="Courier"/>
                <a:ea typeface="Courier"/>
                <a:cs typeface="Courier"/>
                <a:sym typeface="Courier"/>
              </a:defRPr>
            </a:lvl3pPr>
            <a:lvl4pPr>
              <a:defRPr sz="3200">
                <a:latin typeface="Courier"/>
                <a:ea typeface="Courier"/>
                <a:cs typeface="Courier"/>
                <a:sym typeface="Courier"/>
              </a:defRPr>
            </a:lvl4pPr>
            <a:lvl5pPr>
              <a:defRPr sz="3200">
                <a:latin typeface="Courier"/>
                <a:ea typeface="Courier"/>
                <a:cs typeface="Courier"/>
                <a:sym typeface="Courier"/>
              </a:defRPr>
            </a:lvl5pPr>
          </a:lstStyle>
          <a:p>
            <a:r>
              <a:t>Texte niveau 1</a:t>
            </a:r>
          </a:p>
          <a:p>
            <a:pPr lvl="1"/>
            <a:r>
              <a:t>Texte niveau 2</a:t>
            </a:r>
          </a:p>
          <a:p>
            <a:pPr lvl="2"/>
            <a:r>
              <a:t>Texte niveau 3</a:t>
            </a:r>
          </a:p>
          <a:p>
            <a:pPr lvl="3"/>
            <a:r>
              <a:t>Texte niveau 4</a:t>
            </a:r>
          </a:p>
          <a:p>
            <a:pPr lvl="4"/>
            <a:r>
              <a:t>Texte niveau 5</a:t>
            </a:r>
          </a:p>
        </p:txBody>
      </p:sp>
      <p:pic>
        <p:nvPicPr>
          <p:cNvPr id="76"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77" name="Shape 77"/>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78" name="Shape 7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re - Centré">
    <p:bg>
      <p:bgPr>
        <a:solidFill>
          <a:srgbClr val="140223"/>
        </a:solidFill>
        <a:effectLst/>
      </p:bgPr>
    </p:bg>
    <p:spTree>
      <p:nvGrpSpPr>
        <p:cNvPr id="1" name=""/>
        <p:cNvGrpSpPr/>
        <p:nvPr/>
      </p:nvGrpSpPr>
      <p:grpSpPr>
        <a:xfrm>
          <a:off x="0" y="0"/>
          <a:ext cx="0" cy="0"/>
          <a:chOff x="0" y="0"/>
          <a:chExt cx="0" cy="0"/>
        </a:xfrm>
      </p:grpSpPr>
      <p:sp>
        <p:nvSpPr>
          <p:cNvPr id="7"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sp>
        <p:nvSpPr>
          <p:cNvPr id="85" name="Shape 85"/>
          <p:cNvSpPr>
            <a:spLocks noGrp="1"/>
          </p:cNvSpPr>
          <p:nvPr>
            <p:ph type="title"/>
          </p:nvPr>
        </p:nvSpPr>
        <p:spPr>
          <a:xfrm>
            <a:off x="1355816" y="3438815"/>
            <a:ext cx="21672368" cy="6838370"/>
          </a:xfrm>
          <a:prstGeom prst="rect">
            <a:avLst/>
          </a:prstGeom>
        </p:spPr>
        <p:txBody>
          <a:bodyPr/>
          <a:lstStyle/>
          <a:p>
            <a:r>
              <a:t>Texte du titre</a:t>
            </a:r>
          </a:p>
        </p:txBody>
      </p:sp>
      <p:pic>
        <p:nvPicPr>
          <p:cNvPr id="87"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88" name="Shape 88"/>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89" name="Shape 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re - Centré degradé deux">
    <p:bg>
      <p:bgPr>
        <a:gradFill flip="none" rotWithShape="1">
          <a:gsLst>
            <a:gs pos="26392">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7"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sp>
        <p:nvSpPr>
          <p:cNvPr id="96" name="Shape 96"/>
          <p:cNvSpPr>
            <a:spLocks noGrp="1"/>
          </p:cNvSpPr>
          <p:nvPr>
            <p:ph type="title"/>
          </p:nvPr>
        </p:nvSpPr>
        <p:spPr>
          <a:xfrm>
            <a:off x="4833937" y="4536281"/>
            <a:ext cx="14716126" cy="4643438"/>
          </a:xfrm>
          <a:prstGeom prst="rect">
            <a:avLst/>
          </a:prstGeom>
        </p:spPr>
        <p:txBody>
          <a:bodyPr/>
          <a:lstStyle/>
          <a:p>
            <a:r>
              <a:t>Texte du titre</a:t>
            </a:r>
          </a:p>
        </p:txBody>
      </p:sp>
      <p:sp>
        <p:nvSpPr>
          <p:cNvPr id="97" name="Shape 97"/>
          <p:cNvSpPr>
            <a:spLocks noGrp="1"/>
          </p:cNvSpPr>
          <p:nvPr>
            <p:ph type="sldNum" sz="quarter" idx="2"/>
          </p:nvPr>
        </p:nvSpPr>
        <p:spPr>
          <a:prstGeom prst="rect">
            <a:avLst/>
          </a:prstGeom>
        </p:spPr>
        <p:txBody>
          <a:bodyPr/>
          <a:lstStyle/>
          <a:p>
            <a:fld id="{86CB4B4D-7CA3-9044-876B-883B54F8677D}" type="slidenum">
              <a:t>‹#›</a:t>
            </a:fld>
            <a:endParaRPr/>
          </a:p>
        </p:txBody>
      </p:sp>
      <p:pic>
        <p:nvPicPr>
          <p:cNvPr id="99"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00" name="Shape 100"/>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Verticale">
    <p:bg>
      <p:bgPr>
        <a:gradFill flip="none" rotWithShape="1">
          <a:gsLst>
            <a:gs pos="0">
              <a:srgbClr val="140223"/>
            </a:gs>
            <a:gs pos="100000">
              <a:srgbClr val="380B4C"/>
            </a:gs>
          </a:gsLst>
          <a:lin ang="12903788" scaled="0"/>
        </a:gradFill>
        <a:effectLst/>
      </p:bgPr>
    </p:bg>
    <p:spTree>
      <p:nvGrpSpPr>
        <p:cNvPr id="1" name=""/>
        <p:cNvGrpSpPr/>
        <p:nvPr/>
      </p:nvGrpSpPr>
      <p:grpSpPr>
        <a:xfrm>
          <a:off x="0" y="0"/>
          <a:ext cx="0" cy="0"/>
          <a:chOff x="0" y="0"/>
          <a:chExt cx="0" cy="0"/>
        </a:xfrm>
      </p:grpSpPr>
      <p:sp>
        <p:nvSpPr>
          <p:cNvPr id="9"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sp>
        <p:nvSpPr>
          <p:cNvPr id="107" name="Shape 107"/>
          <p:cNvSpPr>
            <a:spLocks noGrp="1"/>
          </p:cNvSpPr>
          <p:nvPr>
            <p:ph type="pic" sz="half" idx="13"/>
          </p:nvPr>
        </p:nvSpPr>
        <p:spPr>
          <a:xfrm>
            <a:off x="12495608" y="898481"/>
            <a:ext cx="11190881" cy="11555016"/>
          </a:xfrm>
          <a:prstGeom prst="rect">
            <a:avLst/>
          </a:prstGeom>
          <a:ln w="101600">
            <a:solidFill>
              <a:srgbClr val="FFFFFF"/>
            </a:solidFill>
          </a:ln>
        </p:spPr>
        <p:txBody>
          <a:bodyPr lIns="91439" tIns="45719" rIns="91439" bIns="45719">
            <a:noAutofit/>
          </a:bodyPr>
          <a:lstStyle/>
          <a:p>
            <a:endParaRPr/>
          </a:p>
        </p:txBody>
      </p:sp>
      <p:sp>
        <p:nvSpPr>
          <p:cNvPr id="108" name="Shape 108"/>
          <p:cNvSpPr>
            <a:spLocks noGrp="1"/>
          </p:cNvSpPr>
          <p:nvPr>
            <p:ph type="title"/>
          </p:nvPr>
        </p:nvSpPr>
        <p:spPr>
          <a:xfrm>
            <a:off x="1058292" y="892968"/>
            <a:ext cx="10830099" cy="5607845"/>
          </a:xfrm>
          <a:prstGeom prst="rect">
            <a:avLst/>
          </a:prstGeom>
        </p:spPr>
        <p:txBody>
          <a:bodyPr anchor="b"/>
          <a:lstStyle/>
          <a:p>
            <a:r>
              <a:t>Texte du titre</a:t>
            </a:r>
          </a:p>
        </p:txBody>
      </p:sp>
      <p:sp>
        <p:nvSpPr>
          <p:cNvPr id="109" name="Shape 109"/>
          <p:cNvSpPr>
            <a:spLocks noGrp="1"/>
          </p:cNvSpPr>
          <p:nvPr>
            <p:ph type="body" sz="quarter" idx="1"/>
          </p:nvPr>
        </p:nvSpPr>
        <p:spPr>
          <a:xfrm>
            <a:off x="1058292" y="6697265"/>
            <a:ext cx="10830099" cy="5786439"/>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rPr dirty="0"/>
              <a:t>Texte niveau 1</a:t>
            </a:r>
          </a:p>
          <a:p>
            <a:pPr lvl="1"/>
            <a:r>
              <a:rPr dirty="0"/>
              <a:t>Texte niveau 2</a:t>
            </a:r>
          </a:p>
          <a:p>
            <a:pPr lvl="2"/>
            <a:r>
              <a:rPr dirty="0"/>
              <a:t>Texte niveau 3</a:t>
            </a:r>
          </a:p>
          <a:p>
            <a:pPr lvl="3"/>
            <a:r>
              <a:rPr dirty="0"/>
              <a:t>Texte niveau 4</a:t>
            </a:r>
          </a:p>
          <a:p>
            <a:pPr lvl="4"/>
            <a:r>
              <a:rPr dirty="0"/>
              <a:t>Texte niveau 5</a:t>
            </a:r>
          </a:p>
        </p:txBody>
      </p:sp>
      <p:pic>
        <p:nvPicPr>
          <p:cNvPr id="111"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12" name="Shape 112"/>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13" name="Shape 1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jpg"/><Relationship Id="rId21" Type="http://schemas.openxmlformats.org/officeDocument/2006/relationships/image" Target="../media/image3.png"/><Relationship Id="rId22"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833937" y="136442"/>
            <a:ext cx="14716126" cy="257998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Texte du titre</a:t>
            </a:r>
          </a:p>
        </p:txBody>
      </p:sp>
      <p:sp>
        <p:nvSpPr>
          <p:cNvPr id="3" name="Shape 3"/>
          <p:cNvSpPr/>
          <p:nvPr/>
        </p:nvSpPr>
        <p:spPr>
          <a:xfrm>
            <a:off x="-4949" y="12917435"/>
            <a:ext cx="24393896" cy="848167"/>
          </a:xfrm>
          <a:prstGeom prst="rect">
            <a:avLst/>
          </a:prstGeom>
          <a:blipFill rotWithShape="1">
            <a:blip r:embed="rId20"/>
            <a:srcRect/>
            <a:stretch>
              <a:fillRect t="-64594" b="-64594"/>
            </a:stretch>
          </a:blipFill>
          <a:ln w="12700">
            <a:miter lim="400000"/>
          </a:ln>
        </p:spPr>
        <p:txBody>
          <a:bodyPr lIns="71437" tIns="71437" rIns="71437" bIns="71437" anchor="ctr"/>
          <a:lstStyle/>
          <a:p>
            <a:pPr>
              <a:defRPr sz="3600"/>
            </a:pPr>
            <a:endParaRPr/>
          </a:p>
        </p:txBody>
      </p:sp>
      <p:pic>
        <p:nvPicPr>
          <p:cNvPr id="4" name="logo-texte-devoxx-france-400.png"/>
          <p:cNvPicPr>
            <a:picLocks noChangeAspect="1"/>
          </p:cNvPicPr>
          <p:nvPr/>
        </p:nvPicPr>
        <p:blipFill>
          <a:blip r:embed="rId21">
            <a:extLst/>
          </a:blip>
          <a:stretch>
            <a:fillRect/>
          </a:stretch>
        </p:blipFill>
        <p:spPr>
          <a:xfrm>
            <a:off x="18445397" y="12975966"/>
            <a:ext cx="5968196" cy="731105"/>
          </a:xfrm>
          <a:prstGeom prst="rect">
            <a:avLst/>
          </a:prstGeom>
          <a:ln w="12700">
            <a:miter lim="400000"/>
          </a:ln>
        </p:spPr>
      </p:pic>
      <p:sp>
        <p:nvSpPr>
          <p:cNvPr id="5" name="Shape 5"/>
          <p:cNvSpPr>
            <a:spLocks noGrp="1"/>
          </p:cNvSpPr>
          <p:nvPr>
            <p:ph type="sldNum" sz="quarter" idx="2"/>
          </p:nvPr>
        </p:nvSpPr>
        <p:spPr>
          <a:xfrm>
            <a:off x="11955943" y="13019484"/>
            <a:ext cx="454255" cy="485776"/>
          </a:xfrm>
          <a:prstGeom prst="rect">
            <a:avLst/>
          </a:prstGeom>
          <a:ln w="12700">
            <a:miter lim="400000"/>
          </a:ln>
        </p:spPr>
        <p:txBody>
          <a:bodyPr wrap="none" lIns="71437" tIns="71437" rIns="71437" bIns="71437">
            <a:spAutoFit/>
          </a:bodyPr>
          <a:lstStyle>
            <a:lvl1pPr>
              <a:defRPr sz="2200">
                <a:latin typeface="+mj-lt"/>
                <a:ea typeface="+mj-ea"/>
                <a:cs typeface="+mj-cs"/>
                <a:sym typeface="Montserrat-Regular"/>
              </a:defRPr>
            </a:lvl1pPr>
          </a:lstStyle>
          <a:p>
            <a:fld id="{86CB4B4D-7CA3-9044-876B-883B54F8677D}" type="slidenum">
              <a:t>‹#›</a:t>
            </a:fld>
            <a:endParaRPr/>
          </a:p>
        </p:txBody>
      </p:sp>
      <p:sp>
        <p:nvSpPr>
          <p:cNvPr id="6" name="Shape 6"/>
          <p:cNvSpPr/>
          <p:nvPr/>
        </p:nvSpPr>
        <p:spPr>
          <a:xfrm>
            <a:off x="200890" y="13079580"/>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7" name="Shape 7"/>
          <p:cNvSpPr>
            <a:spLocks noGrp="1"/>
          </p:cNvSpPr>
          <p:nvPr>
            <p:ph type="body" idx="1"/>
          </p:nvPr>
        </p:nvSpPr>
        <p:spPr>
          <a:xfrm>
            <a:off x="3487082" y="2941773"/>
            <a:ext cx="17409836" cy="960634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a:bodyPr>
          <a:lstStyle/>
          <a:p>
            <a:r>
              <a:t>Texte niveau 1</a:t>
            </a:r>
          </a:p>
          <a:p>
            <a:pPr lvl="1"/>
            <a:r>
              <a:t>Texte niveau 2</a:t>
            </a:r>
          </a:p>
          <a:p>
            <a:pPr lvl="2"/>
            <a:r>
              <a:t>Texte niveau 3</a:t>
            </a:r>
          </a:p>
          <a:p>
            <a:pPr lvl="3"/>
            <a:r>
              <a:t>Texte niveau 4</a:t>
            </a:r>
          </a:p>
          <a:p>
            <a:pPr lvl="4"/>
            <a:r>
              <a:t>Texte niveau 5</a:t>
            </a:r>
          </a:p>
        </p:txBody>
      </p:sp>
      <p:sp>
        <p:nvSpPr>
          <p:cNvPr id="8" name="Shape 8"/>
          <p:cNvSpPr/>
          <p:nvPr/>
        </p:nvSpPr>
        <p:spPr>
          <a:xfrm>
            <a:off x="-7640" y="2483573"/>
            <a:ext cx="24855102" cy="88882"/>
          </a:xfrm>
          <a:prstGeom prst="rect">
            <a:avLst/>
          </a:prstGeom>
          <a:blipFill>
            <a:blip r:embed="rId22"/>
          </a:blipFill>
          <a:ln w="12700">
            <a:miter lim="400000"/>
          </a:ln>
        </p:spPr>
        <p:txBody>
          <a:bodyPr lIns="71437" tIns="71437" rIns="71437" bIns="71437" anchor="ctr"/>
          <a:lstStyle/>
          <a:p>
            <a:pPr>
              <a:defRPr sz="3600"/>
            </a:pPr>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xmlns:p14="http://schemas.microsoft.com/office/powerpoint/2010/mai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9pPr>
    </p:titleStyle>
    <p:bodyStyle>
      <a:lvl1pPr marL="0" marR="0" indent="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1pPr>
      <a:lvl2pPr marL="0" marR="0" indent="228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2pPr>
      <a:lvl3pPr marL="0" marR="0" indent="457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3pPr>
      <a:lvl4pPr marL="0" marR="0" indent="685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4pPr>
      <a:lvl5pPr marL="0" marR="0" indent="9144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5pPr>
      <a:lvl6pPr marL="0" marR="0" indent="11430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6pPr>
      <a:lvl7pPr marL="0" marR="0" indent="1371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7pPr>
      <a:lvl8pPr marL="0" marR="0" indent="1600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8pPr>
      <a:lvl9pPr marL="0" marR="0" indent="1828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tif"/><Relationship Id="rId3" Type="http://schemas.openxmlformats.org/officeDocument/2006/relationships/hyperlink" Target="https://cfp.devoxx.f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itbucket.org/nicolas_martignole/devoxxfr_2016_templates/overvie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p:cNvSpPr>
          <p:nvPr>
            <p:ph type="ctrTitle"/>
          </p:nvPr>
        </p:nvSpPr>
        <p:spPr>
          <a:prstGeom prst="rect">
            <a:avLst/>
          </a:prstGeom>
        </p:spPr>
        <p:txBody>
          <a:bodyPr/>
          <a:lstStyle/>
          <a:p>
            <a:pPr>
              <a:defRPr>
                <a:latin typeface="+mj-lt"/>
                <a:ea typeface="+mj-ea"/>
                <a:cs typeface="+mj-cs"/>
                <a:sym typeface="Montserrat-Regular"/>
              </a:defRPr>
            </a:pPr>
            <a:r>
              <a:rPr dirty="0">
                <a:latin typeface="Montserrat"/>
                <a:cs typeface="Montserrat"/>
              </a:rPr>
              <a:t>Devoxx France 2016</a:t>
            </a:r>
          </a:p>
          <a:p>
            <a:pPr>
              <a:defRPr>
                <a:latin typeface="+mj-lt"/>
                <a:ea typeface="+mj-ea"/>
                <a:cs typeface="+mj-cs"/>
                <a:sym typeface="Montserrat-Regular"/>
              </a:defRPr>
            </a:pPr>
            <a:r>
              <a:rPr dirty="0">
                <a:latin typeface="Montserrat"/>
                <a:cs typeface="Montserrat"/>
              </a:rPr>
              <a:t>sample presentation</a:t>
            </a:r>
          </a:p>
        </p:txBody>
      </p:sp>
      <p:sp>
        <p:nvSpPr>
          <p:cNvPr id="220" name="Shape 220"/>
          <p:cNvSpPr>
            <a:spLocks noGrp="1"/>
          </p:cNvSpPr>
          <p:nvPr>
            <p:ph type="subTitle" sz="quarter" idx="1"/>
          </p:nvPr>
        </p:nvSpPr>
        <p:spPr>
          <a:prstGeom prst="rect">
            <a:avLst/>
          </a:prstGeom>
        </p:spPr>
        <p:txBody>
          <a:bodyPr/>
          <a:lstStyle/>
          <a:p>
            <a:r>
              <a:rPr dirty="0">
                <a:latin typeface="Open Sans"/>
                <a:cs typeface="Open Sans"/>
              </a:rPr>
              <a:t>Nicolas Martignole @nmartignole</a:t>
            </a:r>
          </a:p>
          <a:p>
            <a:r>
              <a:rPr dirty="0">
                <a:latin typeface="Open Sans"/>
                <a:cs typeface="Open Sans"/>
              </a:rPr>
              <a:t>Zouheir Cadi @zouheircadi</a:t>
            </a:r>
          </a:p>
          <a:p>
            <a:r>
              <a:rPr dirty="0">
                <a:latin typeface="Open Sans"/>
                <a:cs typeface="Open Sans"/>
              </a:rPr>
              <a:t>Antonio Goncalves @agoncal</a:t>
            </a:r>
          </a:p>
        </p:txBody>
      </p:sp>
      <p:sp>
        <p:nvSpPr>
          <p:cNvPr id="221" name="Shape 221"/>
          <p:cNvSpPr>
            <a:spLocks noGrp="1"/>
          </p:cNvSpPr>
          <p:nvPr>
            <p:ph type="sldNum" sz="quarter" idx="2"/>
          </p:nvPr>
        </p:nvSpPr>
        <p:spPr>
          <a:xfrm>
            <a:off x="12052057" y="13019484"/>
            <a:ext cx="262027"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p:cNvSpPr>
          <p:nvPr>
            <p:ph type="title"/>
          </p:nvPr>
        </p:nvSpPr>
        <p:spPr>
          <a:prstGeom prst="rect">
            <a:avLst/>
          </a:prstGeom>
        </p:spPr>
        <p:txBody>
          <a:bodyPr/>
          <a:lstStyle/>
          <a:p>
            <a:r>
              <a:rPr dirty="0">
                <a:latin typeface="Montserrat"/>
                <a:cs typeface="Montserrat"/>
              </a:rPr>
              <a:t>Step 4 : Last step with transparent code</a:t>
            </a:r>
          </a:p>
        </p:txBody>
      </p:sp>
      <p:sp>
        <p:nvSpPr>
          <p:cNvPr id="257" name="Shape 257"/>
          <p:cNvSpPr>
            <a:spLocks noGrp="1"/>
          </p:cNvSpPr>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rPr dirty="0"/>
              <a:t>127.0.0.1:6363[2]&gt; 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rPr dirty="0"/>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rPr dirty="0"/>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rPr dirty="0"/>
              <a:t>127.0.0.1:6363[2]&gt; 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rPr dirty="0"/>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rPr dirty="0"/>
              <a:t>127.0.0.1:6363[2]&gt; 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rPr dirty="0"/>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rPr dirty="0"/>
              <a:t>127.0.0.1:6363[2]&gt; 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rPr dirty="0"/>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rPr dirty="0"/>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rPr dirty="0"/>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rPr dirty="0"/>
              <a:t>127.0.0.1:6363[2]&gt; zrange hackers 0 -1 withscores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rPr dirty="0"/>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rPr dirty="0"/>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rPr dirty="0"/>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rPr dirty="0"/>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rPr dirty="0"/>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rPr dirty="0"/>
              <a:t>6) "1969"</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dirty="0"/>
              <a:t>127.0.0.1:6363[2]&gt;</a:t>
            </a:r>
            <a:r>
              <a:rPr dirty="0">
                <a:solidFill>
                  <a:schemeClr val="accent4">
                    <a:hueOff val="102361"/>
                    <a:satOff val="14118"/>
                    <a:lumOff val="10675"/>
                  </a:schemeClr>
                </a:solidFill>
              </a:rPr>
              <a:t> zrangebyscore hackers 1910 1940</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dirty="0"/>
              <a:t>1) "Alan turing"</a:t>
            </a:r>
          </a:p>
        </p:txBody>
      </p:sp>
      <p:sp>
        <p:nvSpPr>
          <p:cNvPr id="258" name="Shape 25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p:cNvSpPr>
          <p:nvPr>
            <p:ph type="title"/>
          </p:nvPr>
        </p:nvSpPr>
        <p:spPr>
          <a:prstGeom prst="rect">
            <a:avLst/>
          </a:prstGeom>
        </p:spPr>
        <p:txBody>
          <a:bodyPr/>
          <a:lstStyle/>
          <a:p>
            <a:r>
              <a:rPr dirty="0">
                <a:latin typeface="Montserrat"/>
                <a:cs typeface="Montserrat"/>
              </a:rPr>
              <a:t>Live Demo</a:t>
            </a:r>
          </a:p>
        </p:txBody>
      </p:sp>
      <p:sp>
        <p:nvSpPr>
          <p:cNvPr id="261" name="Shape 261"/>
          <p:cNvSpPr>
            <a:spLocks noGrp="1"/>
          </p:cNvSpPr>
          <p:nvPr>
            <p:ph type="sldNum" sz="quarter" idx="2"/>
          </p:nvPr>
        </p:nvSpPr>
        <p:spPr>
          <a:xfrm>
            <a:off x="11998831" y="13019484"/>
            <a:ext cx="368479"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p:cNvSpPr>
          <p:nvPr>
            <p:ph type="title"/>
          </p:nvPr>
        </p:nvSpPr>
        <p:spPr>
          <a:prstGeom prst="rect">
            <a:avLst/>
          </a:prstGeom>
        </p:spPr>
        <p:txBody>
          <a:bodyPr/>
          <a:lstStyle/>
          <a:p>
            <a:r>
              <a:rPr dirty="0">
                <a:latin typeface="Montserrat"/>
                <a:cs typeface="Montserrat"/>
              </a:rPr>
              <a:t>Merci / Thanks you</a:t>
            </a:r>
          </a:p>
        </p:txBody>
      </p:sp>
      <p:sp>
        <p:nvSpPr>
          <p:cNvPr id="264" name="Shape 264"/>
          <p:cNvSpPr>
            <a:spLocks noGrp="1"/>
          </p:cNvSpPr>
          <p:nvPr>
            <p:ph type="sldNum" sz="quarter" idx="2"/>
          </p:nvPr>
        </p:nvSpPr>
        <p:spPr>
          <a:xfrm>
            <a:off x="11969773" y="13019484"/>
            <a:ext cx="426594"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Fotolia_70006775_M.jpg"/>
          <p:cNvPicPr>
            <a:picLocks noGrp="1" noChangeAspect="1"/>
          </p:cNvPicPr>
          <p:nvPr>
            <p:ph type="pic" idx="13"/>
          </p:nvPr>
        </p:nvPicPr>
        <p:blipFill>
          <a:blip r:embed="rId2" cstate="screen">
            <a:extLst>
              <a:ext uri="{28A0092B-C50C-407E-A947-70E740481C1C}">
                <a14:useLocalDpi xmlns:a14="http://schemas.microsoft.com/office/drawing/2010/main"/>
              </a:ext>
            </a:extLst>
          </a:blip>
          <a:srcRect/>
          <a:stretch>
            <a:fillRect/>
          </a:stretch>
        </p:blipFill>
        <p:spPr>
          <a:xfrm>
            <a:off x="12495609" y="898481"/>
            <a:ext cx="7489362" cy="11555016"/>
          </a:xfrm>
          <a:prstGeom prst="rect">
            <a:avLst/>
          </a:prstGeom>
        </p:spPr>
      </p:pic>
      <p:sp>
        <p:nvSpPr>
          <p:cNvPr id="267" name="Shape 267"/>
          <p:cNvSpPr>
            <a:spLocks noGrp="1"/>
          </p:cNvSpPr>
          <p:nvPr>
            <p:ph type="title"/>
          </p:nvPr>
        </p:nvSpPr>
        <p:spPr>
          <a:prstGeom prst="rect">
            <a:avLst/>
          </a:prstGeom>
        </p:spPr>
        <p:txBody>
          <a:bodyPr/>
          <a:lstStyle/>
          <a:p>
            <a:r>
              <a:rPr dirty="0">
                <a:latin typeface="Montserrat"/>
                <a:cs typeface="Montserrat"/>
              </a:rPr>
              <a:t>This is not me</a:t>
            </a:r>
          </a:p>
        </p:txBody>
      </p:sp>
      <p:sp>
        <p:nvSpPr>
          <p:cNvPr id="268" name="Shape 268"/>
          <p:cNvSpPr>
            <a:spLocks noGrp="1"/>
          </p:cNvSpPr>
          <p:nvPr>
            <p:ph type="body" sz="quarter" idx="1"/>
          </p:nvPr>
        </p:nvSpPr>
        <p:spPr>
          <a:prstGeom prst="rect">
            <a:avLst/>
          </a:prstGeom>
        </p:spPr>
        <p:txBody>
          <a:bodyPr/>
          <a:lstStyle/>
          <a:p>
            <a:r>
              <a:rPr dirty="0">
                <a:latin typeface="Open Sans"/>
                <a:cs typeface="Open Sans"/>
              </a:rPr>
              <a:t>Devoxx France 2016 figures and numbers :188 speakers with a badge, 36 exhibitors</a:t>
            </a:r>
          </a:p>
        </p:txBody>
      </p:sp>
      <p:sp>
        <p:nvSpPr>
          <p:cNvPr id="269" name="Shape 269"/>
          <p:cNvSpPr>
            <a:spLocks noGrp="1"/>
          </p:cNvSpPr>
          <p:nvPr>
            <p:ph type="sldNum" sz="quarter" idx="2"/>
          </p:nvPr>
        </p:nvSpPr>
        <p:spPr>
          <a:xfrm>
            <a:off x="11971310" y="13019484"/>
            <a:ext cx="423521"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p:cNvSpPr>
          <p:nvPr>
            <p:ph type="title"/>
          </p:nvPr>
        </p:nvSpPr>
        <p:spPr>
          <a:prstGeom prst="rect">
            <a:avLst/>
          </a:prstGeom>
        </p:spPr>
        <p:txBody>
          <a:bodyPr/>
          <a:lstStyle/>
          <a:p>
            <a:r>
              <a:rPr dirty="0">
                <a:latin typeface="Montserrat"/>
                <a:cs typeface="Montserrat"/>
              </a:rPr>
              <a:t>Less code is less bug</a:t>
            </a:r>
          </a:p>
        </p:txBody>
      </p:sp>
      <p:sp>
        <p:nvSpPr>
          <p:cNvPr id="272" name="Shape 272"/>
          <p:cNvSpPr>
            <a:spLocks noGrp="1"/>
          </p:cNvSpPr>
          <p:nvPr>
            <p:ph type="sldNum" sz="quarter" idx="2"/>
          </p:nvPr>
        </p:nvSpPr>
        <p:spPr>
          <a:xfrm>
            <a:off x="11972148" y="13019484"/>
            <a:ext cx="421844"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p:cNvSpPr>
          <p:nvPr>
            <p:ph type="title"/>
          </p:nvPr>
        </p:nvSpPr>
        <p:spPr>
          <a:prstGeom prst="rect">
            <a:avLst/>
          </a:prstGeom>
        </p:spPr>
        <p:txBody>
          <a:bodyPr/>
          <a:lstStyle>
            <a:lvl1pPr defTabSz="681870">
              <a:defRPr sz="9296"/>
            </a:lvl1pPr>
          </a:lstStyle>
          <a:p>
            <a:r>
              <a:rPr dirty="0">
                <a:latin typeface="Montserrat"/>
                <a:cs typeface="Montserrat"/>
              </a:rPr>
              <a:t>Why less slides is better than more slides</a:t>
            </a:r>
          </a:p>
        </p:txBody>
      </p:sp>
      <p:sp>
        <p:nvSpPr>
          <p:cNvPr id="275" name="Shape 275"/>
          <p:cNvSpPr>
            <a:spLocks noGrp="1"/>
          </p:cNvSpPr>
          <p:nvPr>
            <p:ph type="body" idx="1"/>
          </p:nvPr>
        </p:nvSpPr>
        <p:spPr>
          <a:prstGeom prst="rect">
            <a:avLst/>
          </a:prstGeom>
        </p:spPr>
        <p:txBody>
          <a:bodyPr/>
          <a:lstStyle/>
          <a:p>
            <a:r>
              <a:rPr dirty="0"/>
              <a:t>Devoxx France 2016 runs on 3 days</a:t>
            </a:r>
          </a:p>
          <a:p>
            <a:r>
              <a:rPr dirty="0"/>
              <a:t>Audience loves live coding and demo</a:t>
            </a:r>
          </a:p>
          <a:p>
            <a:r>
              <a:rPr dirty="0"/>
              <a:t>Too much bullet points is super boring</a:t>
            </a:r>
          </a:p>
          <a:p>
            <a:r>
              <a:rPr dirty="0"/>
              <a:t>More text : less concentration from the audience that will just read your slides</a:t>
            </a:r>
          </a:p>
          <a:p>
            <a:r>
              <a:rPr dirty="0"/>
              <a:t>So this is exactly what you should not do</a:t>
            </a:r>
          </a:p>
        </p:txBody>
      </p:sp>
      <p:sp>
        <p:nvSpPr>
          <p:cNvPr id="276" name="Shape 276"/>
          <p:cNvSpPr>
            <a:spLocks noGrp="1"/>
          </p:cNvSpPr>
          <p:nvPr>
            <p:ph type="sldNum" sz="quarter" idx="2"/>
          </p:nvPr>
        </p:nvSpPr>
        <p:spPr>
          <a:xfrm>
            <a:off x="11971170" y="13019484"/>
            <a:ext cx="423800"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p:cNvSpPr>
          <p:nvPr>
            <p:ph type="title"/>
          </p:nvPr>
        </p:nvSpPr>
        <p:spPr>
          <a:prstGeom prst="rect">
            <a:avLst/>
          </a:prstGeom>
        </p:spPr>
        <p:txBody>
          <a:bodyPr/>
          <a:lstStyle>
            <a:lvl1pPr defTabSz="681870">
              <a:defRPr sz="9296"/>
            </a:lvl1pPr>
          </a:lstStyle>
          <a:p>
            <a:r>
              <a:rPr dirty="0">
                <a:latin typeface="Montserrat"/>
                <a:cs typeface="Montserrat"/>
              </a:rPr>
              <a:t>Pourquoi peu de diapositives c’est mieux</a:t>
            </a:r>
          </a:p>
        </p:txBody>
      </p:sp>
      <p:sp>
        <p:nvSpPr>
          <p:cNvPr id="279" name="Shape 279"/>
          <p:cNvSpPr>
            <a:spLocks noGrp="1"/>
          </p:cNvSpPr>
          <p:nvPr>
            <p:ph type="body" idx="1"/>
          </p:nvPr>
        </p:nvSpPr>
        <p:spPr>
          <a:prstGeom prst="rect">
            <a:avLst/>
          </a:prstGeom>
        </p:spPr>
        <p:txBody>
          <a:bodyPr/>
          <a:lstStyle/>
          <a:p>
            <a:pPr marL="409875" indent="-409875" defTabSz="599717">
              <a:spcBef>
                <a:spcPts val="4300"/>
              </a:spcBef>
              <a:defRPr sz="3504"/>
            </a:pPr>
            <a:r>
              <a:rPr dirty="0"/>
              <a:t>Devoxx France 2016 se déroule sur 3 jours</a:t>
            </a:r>
          </a:p>
          <a:p>
            <a:pPr marL="409875" indent="-409875" defTabSz="599717">
              <a:spcBef>
                <a:spcPts val="4300"/>
              </a:spcBef>
              <a:defRPr sz="3504"/>
            </a:pPr>
            <a:r>
              <a:rPr dirty="0"/>
              <a:t>Le public préfère les démonstrations et l’écriture de code en direct</a:t>
            </a:r>
          </a:p>
          <a:p>
            <a:pPr marL="409875" indent="-409875" defTabSz="599717">
              <a:spcBef>
                <a:spcPts val="4300"/>
              </a:spcBef>
              <a:defRPr sz="3504"/>
            </a:pPr>
            <a:r>
              <a:rPr dirty="0"/>
              <a:t>Trop de points avec des puces c’est ennuyant</a:t>
            </a:r>
          </a:p>
          <a:p>
            <a:pPr marL="409875" indent="-409875" defTabSz="599717">
              <a:spcBef>
                <a:spcPts val="4300"/>
              </a:spcBef>
              <a:defRPr sz="3504"/>
            </a:pPr>
            <a:r>
              <a:rPr dirty="0"/>
              <a:t>Plus il y a de texte à lire sur vos diapos, moins l’audience vous écoute</a:t>
            </a:r>
          </a:p>
          <a:p>
            <a:pPr marL="409875" indent="-409875" defTabSz="599717">
              <a:spcBef>
                <a:spcPts val="4300"/>
              </a:spcBef>
              <a:defRPr sz="3504"/>
            </a:pPr>
            <a:r>
              <a:rPr dirty="0"/>
              <a:t>Si vos slides peuvent vous remplacer, alors vous ne servez à rien comme orateur</a:t>
            </a:r>
          </a:p>
          <a:p>
            <a:pPr marL="409875" indent="-409875" defTabSz="599717">
              <a:spcBef>
                <a:spcPts val="4300"/>
              </a:spcBef>
              <a:defRPr sz="3504"/>
            </a:pPr>
            <a:r>
              <a:rPr dirty="0"/>
              <a:t>Imaginez que votre ensemble de diapos ne doivent pas pouvoir vivre sans vous, sans votre présentation et votre contenu</a:t>
            </a:r>
          </a:p>
          <a:p>
            <a:pPr marL="409875" indent="-409875" defTabSz="599717">
              <a:spcBef>
                <a:spcPts val="4300"/>
              </a:spcBef>
              <a:defRPr sz="3504"/>
            </a:pPr>
            <a:r>
              <a:rPr dirty="0"/>
              <a:t>Merci donc de ne PAS faire comme ce slide à mourir</a:t>
            </a:r>
          </a:p>
        </p:txBody>
      </p:sp>
      <p:sp>
        <p:nvSpPr>
          <p:cNvPr id="280" name="Shape 280"/>
          <p:cNvSpPr>
            <a:spLocks noGrp="1"/>
          </p:cNvSpPr>
          <p:nvPr>
            <p:ph type="sldNum" sz="quarter" idx="2"/>
          </p:nvPr>
        </p:nvSpPr>
        <p:spPr>
          <a:xfrm>
            <a:off x="11965443" y="13019484"/>
            <a:ext cx="435255"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 name="Fotolia_70008497_M.jpg"/>
          <p:cNvPicPr>
            <a:picLocks noGrp="1" noChangeAspect="1"/>
          </p:cNvPicPr>
          <p:nvPr>
            <p:ph type="pic" idx="13"/>
          </p:nvPr>
        </p:nvPicPr>
        <p:blipFill>
          <a:blip r:embed="rId2" cstate="screen">
            <a:extLst>
              <a:ext uri="{28A0092B-C50C-407E-A947-70E740481C1C}">
                <a14:useLocalDpi xmlns:a14="http://schemas.microsoft.com/office/drawing/2010/main"/>
              </a:ext>
            </a:extLst>
          </a:blip>
          <a:srcRect/>
          <a:stretch>
            <a:fillRect/>
          </a:stretch>
        </p:blipFill>
        <p:spPr>
          <a:xfrm>
            <a:off x="13571690" y="2898909"/>
            <a:ext cx="8187335" cy="9649359"/>
          </a:xfrm>
          <a:prstGeom prst="rect">
            <a:avLst/>
          </a:prstGeom>
        </p:spPr>
      </p:pic>
      <p:sp>
        <p:nvSpPr>
          <p:cNvPr id="283" name="Shape 283"/>
          <p:cNvSpPr>
            <a:spLocks noGrp="1"/>
          </p:cNvSpPr>
          <p:nvPr>
            <p:ph type="title"/>
          </p:nvPr>
        </p:nvSpPr>
        <p:spPr>
          <a:prstGeom prst="rect">
            <a:avLst/>
          </a:prstGeom>
        </p:spPr>
        <p:txBody>
          <a:bodyPr/>
          <a:lstStyle>
            <a:lvl1pPr defTabSz="805100">
              <a:defRPr sz="10976"/>
            </a:lvl1pPr>
          </a:lstStyle>
          <a:p>
            <a:r>
              <a:rPr dirty="0">
                <a:latin typeface="Montserrat"/>
                <a:cs typeface="Montserrat"/>
              </a:rPr>
              <a:t>Toujours plus d'image</a:t>
            </a:r>
          </a:p>
        </p:txBody>
      </p:sp>
      <p:sp>
        <p:nvSpPr>
          <p:cNvPr id="284" name="Shape 284"/>
          <p:cNvSpPr>
            <a:spLocks noGrp="1"/>
          </p:cNvSpPr>
          <p:nvPr>
            <p:ph type="body" sz="half" idx="1"/>
          </p:nvPr>
        </p:nvSpPr>
        <p:spPr>
          <a:prstGeom prst="rect">
            <a:avLst/>
          </a:prstGeom>
        </p:spPr>
        <p:txBody>
          <a:bodyPr>
            <a:normAutofit/>
          </a:bodyPr>
          <a:lstStyle/>
          <a:p>
            <a:r>
              <a:rPr sz="4800" dirty="0"/>
              <a:t>Les diagrammes dynamiques c’est vraiment top</a:t>
            </a:r>
          </a:p>
        </p:txBody>
      </p:sp>
      <p:sp>
        <p:nvSpPr>
          <p:cNvPr id="285" name="Shape 285"/>
          <p:cNvSpPr>
            <a:spLocks noGrp="1"/>
          </p:cNvSpPr>
          <p:nvPr>
            <p:ph type="sldNum" sz="quarter" idx="2"/>
          </p:nvPr>
        </p:nvSpPr>
        <p:spPr>
          <a:xfrm>
            <a:off x="11972986" y="13019484"/>
            <a:ext cx="420168"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p:cNvSpPr>
          <p:nvPr>
            <p:ph type="sldNum" sz="quarter" idx="2"/>
          </p:nvPr>
        </p:nvSpPr>
        <p:spPr>
          <a:xfrm>
            <a:off x="11963207" y="13019484"/>
            <a:ext cx="439726"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288" name="Shape 288"/>
          <p:cNvSpPr>
            <a:spLocks noGrp="1"/>
          </p:cNvSpPr>
          <p:nvPr>
            <p:ph type="title"/>
          </p:nvPr>
        </p:nvSpPr>
        <p:spPr>
          <a:xfrm>
            <a:off x="2689671" y="227592"/>
            <a:ext cx="18256531" cy="1786067"/>
          </a:xfrm>
          <a:prstGeom prst="rect">
            <a:avLst/>
          </a:prstGeom>
        </p:spPr>
        <p:txBody>
          <a:bodyPr>
            <a:noAutofit/>
          </a:bodyPr>
          <a:lstStyle>
            <a:lvl1pPr defTabSz="780454">
              <a:defRPr sz="10640"/>
            </a:lvl1pPr>
          </a:lstStyle>
          <a:p>
            <a:r>
              <a:rPr sz="11200" dirty="0">
                <a:latin typeface="Montserrat"/>
                <a:cs typeface="Montserrat"/>
              </a:rPr>
              <a:t>Redis Set</a:t>
            </a:r>
          </a:p>
        </p:txBody>
      </p:sp>
      <p:sp>
        <p:nvSpPr>
          <p:cNvPr id="289" name="Shape 289"/>
          <p:cNvSpPr/>
          <p:nvPr/>
        </p:nvSpPr>
        <p:spPr>
          <a:xfrm>
            <a:off x="7320976" y="3732770"/>
            <a:ext cx="3316984" cy="3686412"/>
          </a:xfrm>
          <a:prstGeom prst="ellipse">
            <a:avLst/>
          </a:prstGeom>
          <a:gradFill>
            <a:gsLst>
              <a:gs pos="0">
                <a:srgbClr val="FF9300"/>
              </a:gs>
              <a:gs pos="100000">
                <a:srgbClr val="FF2600"/>
              </a:gs>
            </a:gsLst>
            <a:path>
              <a:fillToRect l="34968" t="33176" r="65031" b="66823"/>
            </a:path>
          </a:gradFill>
          <a:ln w="12700">
            <a:miter lim="400000"/>
          </a:ln>
        </p:spPr>
        <p:txBody>
          <a:bodyPr lIns="71437" tIns="71437" rIns="71437" bIns="71437" anchor="ctr"/>
          <a:lstStyle/>
          <a:p>
            <a:pPr>
              <a:defRPr sz="3600"/>
            </a:pPr>
            <a:endParaRPr/>
          </a:p>
        </p:txBody>
      </p:sp>
      <p:sp>
        <p:nvSpPr>
          <p:cNvPr id="290" name="Shape 290"/>
          <p:cNvSpPr/>
          <p:nvPr/>
        </p:nvSpPr>
        <p:spPr>
          <a:xfrm>
            <a:off x="10926667" y="5262525"/>
            <a:ext cx="2760370" cy="88293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rPr sz="4800" dirty="0">
                <a:latin typeface="Open Sans"/>
                <a:cs typeface="Open Sans"/>
              </a:rPr>
              <a:t>Speakers</a:t>
            </a:r>
          </a:p>
        </p:txBody>
      </p:sp>
      <p:sp>
        <p:nvSpPr>
          <p:cNvPr id="291" name="Shape 291"/>
          <p:cNvSpPr/>
          <p:nvPr/>
        </p:nvSpPr>
        <p:spPr>
          <a:xfrm>
            <a:off x="4730820" y="9119673"/>
            <a:ext cx="2205892" cy="2325409"/>
          </a:xfrm>
          <a:prstGeom prst="ellipse">
            <a:avLst/>
          </a:prstGeom>
          <a:gradFill>
            <a:gsLst>
              <a:gs pos="0">
                <a:srgbClr val="F1EFF4"/>
              </a:gs>
              <a:gs pos="100000">
                <a:srgbClr val="BE55C8"/>
              </a:gs>
            </a:gsLst>
            <a:path>
              <a:fillToRect l="34820" t="24072" r="65179" b="75927"/>
            </a:path>
          </a:gradFill>
          <a:ln w="12700">
            <a:miter lim="400000"/>
          </a:ln>
        </p:spPr>
        <p:txBody>
          <a:bodyPr lIns="71437" tIns="71437" rIns="71437" bIns="71437" anchor="ctr"/>
          <a:lstStyle/>
          <a:p>
            <a:pPr>
              <a:defRPr sz="3600"/>
            </a:pPr>
            <a:endParaRPr/>
          </a:p>
        </p:txBody>
      </p:sp>
      <p:sp>
        <p:nvSpPr>
          <p:cNvPr id="292" name="Shape 292"/>
          <p:cNvSpPr/>
          <p:nvPr/>
        </p:nvSpPr>
        <p:spPr>
          <a:xfrm>
            <a:off x="7250606" y="9840910"/>
            <a:ext cx="2561397" cy="88293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rPr sz="4800" dirty="0">
                <a:latin typeface="Open Sans"/>
                <a:cs typeface="Open Sans"/>
              </a:rPr>
              <a:t>Selected</a:t>
            </a:r>
          </a:p>
        </p:txBody>
      </p:sp>
      <p:sp>
        <p:nvSpPr>
          <p:cNvPr id="293" name="Shape 293"/>
          <p:cNvSpPr/>
          <p:nvPr/>
        </p:nvSpPr>
        <p:spPr>
          <a:xfrm>
            <a:off x="11739724" y="7758671"/>
            <a:ext cx="1400586" cy="1476471"/>
          </a:xfrm>
          <a:prstGeom prst="ellipse">
            <a:avLst/>
          </a:prstGeom>
          <a:gradFill>
            <a:gsLst>
              <a:gs pos="0">
                <a:srgbClr val="8EFA00"/>
              </a:gs>
              <a:gs pos="100000">
                <a:srgbClr val="00F900"/>
              </a:gs>
            </a:gsLst>
            <a:path>
              <a:fillToRect l="34968" t="33176" r="65031" b="66823"/>
            </a:path>
          </a:gradFill>
          <a:ln w="12700">
            <a:miter lim="400000"/>
          </a:ln>
        </p:spPr>
        <p:txBody>
          <a:bodyPr lIns="71437" tIns="71437" rIns="71437" bIns="71437" anchor="ctr"/>
          <a:lstStyle/>
          <a:p>
            <a:pPr>
              <a:defRPr sz="3600"/>
            </a:pPr>
            <a:endParaRPr/>
          </a:p>
        </p:txBody>
      </p:sp>
      <p:sp>
        <p:nvSpPr>
          <p:cNvPr id="294" name="Shape 294"/>
          <p:cNvSpPr/>
          <p:nvPr/>
        </p:nvSpPr>
        <p:spPr>
          <a:xfrm>
            <a:off x="13515423" y="8055440"/>
            <a:ext cx="2107247" cy="88293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rPr sz="4800" dirty="0">
                <a:latin typeface="Open Sans"/>
                <a:cs typeface="Open Sans"/>
              </a:rPr>
              <a:t>French</a:t>
            </a:r>
          </a:p>
        </p:txBody>
      </p:sp>
      <p:sp>
        <p:nvSpPr>
          <p:cNvPr id="295" name="Shape 295"/>
          <p:cNvSpPr/>
          <p:nvPr/>
        </p:nvSpPr>
        <p:spPr>
          <a:xfrm>
            <a:off x="15812372" y="5093773"/>
            <a:ext cx="2205892" cy="2325409"/>
          </a:xfrm>
          <a:prstGeom prst="ellipse">
            <a:avLst/>
          </a:prstGeom>
          <a:gradFill>
            <a:gsLst>
              <a:gs pos="0">
                <a:srgbClr val="8EFA00"/>
              </a:gs>
              <a:gs pos="100000">
                <a:srgbClr val="00F900"/>
              </a:gs>
            </a:gsLst>
            <a:path>
              <a:fillToRect l="34968" t="33176" r="65031" b="66823"/>
            </a:path>
          </a:gradFill>
          <a:ln w="12700">
            <a:miter lim="400000"/>
          </a:ln>
        </p:spPr>
        <p:txBody>
          <a:bodyPr lIns="71437" tIns="71437" rIns="71437" bIns="71437" anchor="ctr"/>
          <a:lstStyle/>
          <a:p>
            <a:pPr>
              <a:defRPr sz="3600"/>
            </a:pPr>
            <a:endParaRPr/>
          </a:p>
        </p:txBody>
      </p:sp>
      <p:sp>
        <p:nvSpPr>
          <p:cNvPr id="296" name="Shape 296"/>
          <p:cNvSpPr/>
          <p:nvPr/>
        </p:nvSpPr>
        <p:spPr>
          <a:xfrm>
            <a:off x="18282553" y="5815010"/>
            <a:ext cx="2184491" cy="88293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rPr sz="4800" dirty="0">
                <a:latin typeface="Open Sans"/>
                <a:cs typeface="Open Sans"/>
              </a:rPr>
              <a:t>English</a:t>
            </a:r>
          </a:p>
        </p:txBody>
      </p:sp>
      <p:sp>
        <p:nvSpPr>
          <p:cNvPr id="297" name="Shape 297"/>
          <p:cNvSpPr/>
          <p:nvPr/>
        </p:nvSpPr>
        <p:spPr>
          <a:xfrm>
            <a:off x="14444380" y="10562090"/>
            <a:ext cx="1171328" cy="1301783"/>
          </a:xfrm>
          <a:prstGeom prst="ellipse">
            <a:avLst/>
          </a:prstGeom>
          <a:gradFill>
            <a:gsLst>
              <a:gs pos="0">
                <a:srgbClr val="00E0E8"/>
              </a:gs>
              <a:gs pos="32618">
                <a:srgbClr val="00B5BC"/>
              </a:gs>
              <a:gs pos="100000">
                <a:schemeClr val="accent2">
                  <a:lumOff val="-15046"/>
                </a:schemeClr>
              </a:gs>
            </a:gsLst>
            <a:path>
              <a:fillToRect l="33994" t="26838" r="66005" b="73161"/>
            </a:path>
          </a:gradFill>
          <a:ln w="12700">
            <a:miter lim="400000"/>
          </a:ln>
        </p:spPr>
        <p:txBody>
          <a:bodyPr lIns="71437" tIns="71437" rIns="71437" bIns="71437" anchor="ctr"/>
          <a:lstStyle/>
          <a:p>
            <a:pPr>
              <a:defRPr sz="3600"/>
            </a:pPr>
            <a:endParaRPr/>
          </a:p>
        </p:txBody>
      </p:sp>
      <p:sp>
        <p:nvSpPr>
          <p:cNvPr id="298" name="Shape 298"/>
          <p:cNvSpPr/>
          <p:nvPr/>
        </p:nvSpPr>
        <p:spPr>
          <a:xfrm>
            <a:off x="16025490" y="10771515"/>
            <a:ext cx="1353034" cy="88293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rPr sz="4800" dirty="0">
                <a:latin typeface="Open Sans"/>
                <a:cs typeface="Open Sans"/>
              </a:rPr>
              <a:t>Java</a:t>
            </a:r>
          </a:p>
        </p:txBody>
      </p:sp>
      <p:sp>
        <p:nvSpPr>
          <p:cNvPr id="299" name="Shape 299"/>
          <p:cNvSpPr/>
          <p:nvPr/>
        </p:nvSpPr>
        <p:spPr>
          <a:xfrm>
            <a:off x="17028854" y="9119673"/>
            <a:ext cx="1171328" cy="1301783"/>
          </a:xfrm>
          <a:prstGeom prst="ellipse">
            <a:avLst/>
          </a:prstGeom>
          <a:gradFill>
            <a:gsLst>
              <a:gs pos="0">
                <a:schemeClr val="accent1"/>
              </a:gs>
              <a:gs pos="100000">
                <a:schemeClr val="accent1">
                  <a:hueOff val="203473"/>
                  <a:lumOff val="-13814"/>
                </a:schemeClr>
              </a:gs>
            </a:gsLst>
            <a:path>
              <a:fillToRect l="34739" t="30969" r="65260" b="69030"/>
            </a:path>
          </a:gradFill>
          <a:ln w="12700">
            <a:miter lim="400000"/>
          </a:ln>
        </p:spPr>
        <p:txBody>
          <a:bodyPr lIns="71437" tIns="71437" rIns="71437" bIns="71437" anchor="ctr"/>
          <a:lstStyle/>
          <a:p>
            <a:pPr>
              <a:defRPr sz="3600"/>
            </a:pPr>
            <a:endParaRPr/>
          </a:p>
        </p:txBody>
      </p:sp>
      <p:sp>
        <p:nvSpPr>
          <p:cNvPr id="300" name="Shape 300"/>
          <p:cNvSpPr/>
          <p:nvPr/>
        </p:nvSpPr>
        <p:spPr>
          <a:xfrm>
            <a:off x="18609964" y="9329098"/>
            <a:ext cx="1436690" cy="88293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rPr sz="4800" dirty="0">
                <a:latin typeface="Open Sans"/>
                <a:cs typeface="Open Sans"/>
              </a:rPr>
              <a:t>Web</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p:cNvSpPr>
          <p:nvPr>
            <p:ph type="sldNum" sz="quarter" idx="2"/>
          </p:nvPr>
        </p:nvSpPr>
        <p:spPr>
          <a:xfrm>
            <a:off x="11965582" y="13019484"/>
            <a:ext cx="434976"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303" name="Shape 303"/>
          <p:cNvSpPr>
            <a:spLocks noGrp="1"/>
          </p:cNvSpPr>
          <p:nvPr>
            <p:ph type="title"/>
          </p:nvPr>
        </p:nvSpPr>
        <p:spPr>
          <a:xfrm>
            <a:off x="513418" y="202060"/>
            <a:ext cx="23590228" cy="1786067"/>
          </a:xfrm>
          <a:prstGeom prst="rect">
            <a:avLst/>
          </a:prstGeom>
        </p:spPr>
        <p:txBody>
          <a:bodyPr>
            <a:noAutofit/>
          </a:bodyPr>
          <a:lstStyle>
            <a:lvl1pPr defTabSz="558641">
              <a:defRPr sz="7616"/>
            </a:lvl1pPr>
          </a:lstStyle>
          <a:p>
            <a:r>
              <a:rPr sz="9600" dirty="0">
                <a:latin typeface="Montserrat"/>
                <a:cs typeface="Montserrat"/>
              </a:rPr>
              <a:t>Redis Set : French Selected Speakers</a:t>
            </a:r>
          </a:p>
        </p:txBody>
      </p:sp>
      <p:sp>
        <p:nvSpPr>
          <p:cNvPr id="304" name="Shape 304"/>
          <p:cNvSpPr/>
          <p:nvPr/>
        </p:nvSpPr>
        <p:spPr>
          <a:xfrm>
            <a:off x="7320976" y="3732770"/>
            <a:ext cx="3316984" cy="3686412"/>
          </a:xfrm>
          <a:prstGeom prst="ellipse">
            <a:avLst/>
          </a:prstGeom>
          <a:gradFill>
            <a:gsLst>
              <a:gs pos="0">
                <a:srgbClr val="FF9300"/>
              </a:gs>
              <a:gs pos="100000">
                <a:srgbClr val="FF2600"/>
              </a:gs>
            </a:gsLst>
            <a:path>
              <a:fillToRect l="34968" t="33176" r="65031" b="66823"/>
            </a:path>
          </a:gradFill>
          <a:ln w="12700">
            <a:miter lim="400000"/>
          </a:ln>
        </p:spPr>
        <p:txBody>
          <a:bodyPr lIns="71437" tIns="71437" rIns="71437" bIns="71437" anchor="ctr"/>
          <a:lstStyle/>
          <a:p>
            <a:pPr>
              <a:defRPr sz="3600"/>
            </a:pPr>
            <a:endParaRPr/>
          </a:p>
        </p:txBody>
      </p:sp>
      <p:sp>
        <p:nvSpPr>
          <p:cNvPr id="305" name="Shape 305"/>
          <p:cNvSpPr/>
          <p:nvPr/>
        </p:nvSpPr>
        <p:spPr>
          <a:xfrm>
            <a:off x="11423110" y="5134509"/>
            <a:ext cx="2760370" cy="88293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rPr sz="4800" dirty="0">
                <a:latin typeface="Open Sans"/>
                <a:cs typeface="Open Sans"/>
              </a:rPr>
              <a:t>Speakers</a:t>
            </a:r>
          </a:p>
        </p:txBody>
      </p:sp>
      <p:sp>
        <p:nvSpPr>
          <p:cNvPr id="306" name="Shape 306"/>
          <p:cNvSpPr/>
          <p:nvPr/>
        </p:nvSpPr>
        <p:spPr>
          <a:xfrm>
            <a:off x="6572261" y="8310164"/>
            <a:ext cx="2561397" cy="88293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rPr sz="4800" dirty="0">
                <a:latin typeface="Open Sans"/>
                <a:cs typeface="Open Sans"/>
              </a:rPr>
              <a:t>Selected</a:t>
            </a:r>
          </a:p>
        </p:txBody>
      </p:sp>
      <p:sp>
        <p:nvSpPr>
          <p:cNvPr id="307" name="Shape 307"/>
          <p:cNvSpPr/>
          <p:nvPr/>
        </p:nvSpPr>
        <p:spPr>
          <a:xfrm>
            <a:off x="6555920" y="5093773"/>
            <a:ext cx="1400586" cy="1476471"/>
          </a:xfrm>
          <a:prstGeom prst="ellipse">
            <a:avLst/>
          </a:prstGeom>
          <a:gradFill>
            <a:gsLst>
              <a:gs pos="0">
                <a:srgbClr val="8EFA00">
                  <a:alpha val="78466"/>
                </a:srgbClr>
              </a:gs>
              <a:gs pos="100000">
                <a:srgbClr val="00F900">
                  <a:alpha val="78466"/>
                </a:srgbClr>
              </a:gs>
            </a:gsLst>
            <a:path>
              <a:fillToRect l="34968" t="33176" r="65031" b="66823"/>
            </a:path>
          </a:gradFill>
          <a:ln w="12700">
            <a:miter lim="400000"/>
          </a:ln>
        </p:spPr>
        <p:txBody>
          <a:bodyPr lIns="71437" tIns="71437" rIns="71437" bIns="71437" anchor="ctr"/>
          <a:lstStyle/>
          <a:p>
            <a:pPr>
              <a:defRPr sz="3600"/>
            </a:pPr>
            <a:endParaRPr/>
          </a:p>
        </p:txBody>
      </p:sp>
      <p:sp>
        <p:nvSpPr>
          <p:cNvPr id="308" name="Shape 308"/>
          <p:cNvSpPr/>
          <p:nvPr/>
        </p:nvSpPr>
        <p:spPr>
          <a:xfrm>
            <a:off x="4274650" y="4558231"/>
            <a:ext cx="2107247" cy="88293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rPr sz="4800" dirty="0">
                <a:latin typeface="Open Sans"/>
                <a:cs typeface="Open Sans"/>
              </a:rPr>
              <a:t>French</a:t>
            </a:r>
          </a:p>
        </p:txBody>
      </p:sp>
      <p:sp>
        <p:nvSpPr>
          <p:cNvPr id="309" name="Shape 309"/>
          <p:cNvSpPr/>
          <p:nvPr/>
        </p:nvSpPr>
        <p:spPr>
          <a:xfrm>
            <a:off x="15812372" y="5093773"/>
            <a:ext cx="2205892" cy="2325409"/>
          </a:xfrm>
          <a:prstGeom prst="ellipse">
            <a:avLst/>
          </a:prstGeom>
          <a:gradFill>
            <a:gsLst>
              <a:gs pos="0">
                <a:srgbClr val="8EFA00">
                  <a:alpha val="27321"/>
                </a:srgbClr>
              </a:gs>
              <a:gs pos="100000">
                <a:srgbClr val="00F900">
                  <a:alpha val="27321"/>
                </a:srgbClr>
              </a:gs>
            </a:gsLst>
            <a:path>
              <a:fillToRect l="34968" t="33176" r="65031" b="66823"/>
            </a:path>
          </a:gradFill>
          <a:ln w="12700">
            <a:miter lim="400000"/>
          </a:ln>
        </p:spPr>
        <p:txBody>
          <a:bodyPr lIns="71437" tIns="71437" rIns="71437" bIns="71437" anchor="ctr"/>
          <a:lstStyle/>
          <a:p>
            <a:pPr>
              <a:defRPr sz="3600"/>
            </a:pPr>
            <a:endParaRPr/>
          </a:p>
        </p:txBody>
      </p:sp>
      <p:sp>
        <p:nvSpPr>
          <p:cNvPr id="310" name="Shape 310"/>
          <p:cNvSpPr/>
          <p:nvPr/>
        </p:nvSpPr>
        <p:spPr>
          <a:xfrm>
            <a:off x="18282553" y="5815010"/>
            <a:ext cx="2184491" cy="88293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rPr sz="4800" dirty="0">
                <a:latin typeface="Open Sans"/>
                <a:cs typeface="Open Sans"/>
              </a:rPr>
              <a:t>English</a:t>
            </a:r>
          </a:p>
        </p:txBody>
      </p:sp>
      <p:sp>
        <p:nvSpPr>
          <p:cNvPr id="311" name="Shape 311"/>
          <p:cNvSpPr/>
          <p:nvPr/>
        </p:nvSpPr>
        <p:spPr>
          <a:xfrm>
            <a:off x="14444380" y="10562090"/>
            <a:ext cx="1171328" cy="1301783"/>
          </a:xfrm>
          <a:prstGeom prst="ellipse">
            <a:avLst/>
          </a:prstGeom>
          <a:gradFill>
            <a:gsLst>
              <a:gs pos="0">
                <a:srgbClr val="00E0E8"/>
              </a:gs>
              <a:gs pos="32618">
                <a:srgbClr val="00B5BC"/>
              </a:gs>
              <a:gs pos="100000">
                <a:schemeClr val="accent2">
                  <a:lumOff val="-15046"/>
                </a:schemeClr>
              </a:gs>
            </a:gsLst>
            <a:path>
              <a:fillToRect l="33994" t="26838" r="66005" b="73161"/>
            </a:path>
          </a:gradFill>
          <a:ln w="12700">
            <a:miter lim="400000"/>
          </a:ln>
        </p:spPr>
        <p:txBody>
          <a:bodyPr lIns="71437" tIns="71437" rIns="71437" bIns="71437" anchor="ctr"/>
          <a:lstStyle/>
          <a:p>
            <a:pPr>
              <a:defRPr sz="3600"/>
            </a:pPr>
            <a:endParaRPr/>
          </a:p>
        </p:txBody>
      </p:sp>
      <p:sp>
        <p:nvSpPr>
          <p:cNvPr id="312" name="Shape 312"/>
          <p:cNvSpPr/>
          <p:nvPr/>
        </p:nvSpPr>
        <p:spPr>
          <a:xfrm>
            <a:off x="16025490" y="10771515"/>
            <a:ext cx="1353034" cy="88293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rPr sz="4800" dirty="0">
                <a:latin typeface="Open Sans"/>
                <a:cs typeface="Open Sans"/>
              </a:rPr>
              <a:t>Java</a:t>
            </a:r>
          </a:p>
        </p:txBody>
      </p:sp>
      <p:sp>
        <p:nvSpPr>
          <p:cNvPr id="313" name="Shape 313"/>
          <p:cNvSpPr/>
          <p:nvPr/>
        </p:nvSpPr>
        <p:spPr>
          <a:xfrm>
            <a:off x="17028854" y="9119673"/>
            <a:ext cx="1171328" cy="1301783"/>
          </a:xfrm>
          <a:prstGeom prst="ellipse">
            <a:avLst/>
          </a:prstGeom>
          <a:gradFill>
            <a:gsLst>
              <a:gs pos="0">
                <a:schemeClr val="accent1">
                  <a:alpha val="27321"/>
                </a:schemeClr>
              </a:gs>
              <a:gs pos="100000">
                <a:schemeClr val="accent1">
                  <a:hueOff val="203473"/>
                  <a:lumOff val="-13814"/>
                  <a:alpha val="27321"/>
                </a:schemeClr>
              </a:gs>
            </a:gsLst>
            <a:path>
              <a:fillToRect l="34739" t="30969" r="65260" b="69030"/>
            </a:path>
          </a:gradFill>
          <a:ln w="12700">
            <a:miter lim="400000"/>
          </a:ln>
        </p:spPr>
        <p:txBody>
          <a:bodyPr lIns="71437" tIns="71437" rIns="71437" bIns="71437" anchor="ctr"/>
          <a:lstStyle/>
          <a:p>
            <a:pPr>
              <a:defRPr sz="3600"/>
            </a:pPr>
            <a:endParaRPr/>
          </a:p>
        </p:txBody>
      </p:sp>
      <p:sp>
        <p:nvSpPr>
          <p:cNvPr id="314" name="Shape 314"/>
          <p:cNvSpPr/>
          <p:nvPr/>
        </p:nvSpPr>
        <p:spPr>
          <a:xfrm>
            <a:off x="18609964" y="9329098"/>
            <a:ext cx="1436690" cy="88293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rPr sz="4800" dirty="0">
                <a:latin typeface="Open Sans"/>
                <a:cs typeface="Open Sans"/>
              </a:rPr>
              <a:t>Web</a:t>
            </a:r>
          </a:p>
        </p:txBody>
      </p:sp>
      <p:sp>
        <p:nvSpPr>
          <p:cNvPr id="315" name="Shape 315"/>
          <p:cNvSpPr/>
          <p:nvPr/>
        </p:nvSpPr>
        <p:spPr>
          <a:xfrm>
            <a:off x="6888672" y="5695295"/>
            <a:ext cx="2205891" cy="2325410"/>
          </a:xfrm>
          <a:prstGeom prst="ellipse">
            <a:avLst/>
          </a:prstGeom>
          <a:gradFill>
            <a:gsLst>
              <a:gs pos="0">
                <a:srgbClr val="F1EFF4">
                  <a:alpha val="61658"/>
                </a:srgbClr>
              </a:gs>
              <a:gs pos="100000">
                <a:srgbClr val="BE55C8">
                  <a:alpha val="61658"/>
                </a:srgbClr>
              </a:gs>
            </a:gsLst>
            <a:path>
              <a:fillToRect l="34820" t="24072" r="65179" b="75927"/>
            </a:path>
          </a:gradFill>
          <a:ln w="12700">
            <a:miter lim="400000"/>
          </a:ln>
        </p:spPr>
        <p:txBody>
          <a:bodyPr lIns="71437" tIns="71437" rIns="71437" bIns="71437" anchor="ctr"/>
          <a:lstStyle/>
          <a:p>
            <a:pPr>
              <a:defRPr sz="3600"/>
            </a:pPr>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p:cNvSpPr>
          <p:nvPr>
            <p:ph type="sldNum" sz="quarter" idx="2"/>
          </p:nvPr>
        </p:nvSpPr>
        <p:spPr>
          <a:xfrm>
            <a:off x="12022999" y="13019484"/>
            <a:ext cx="320143"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224" name="Shape 224"/>
          <p:cNvSpPr>
            <a:spLocks noGrp="1"/>
          </p:cNvSpPr>
          <p:nvPr>
            <p:ph type="body" sz="quarter" idx="1"/>
          </p:nvPr>
        </p:nvSpPr>
        <p:spPr>
          <a:prstGeom prst="rect">
            <a:avLst/>
          </a:prstGeom>
        </p:spPr>
        <p:txBody>
          <a:bodyPr/>
          <a:lstStyle/>
          <a:p>
            <a:pPr>
              <a:defRPr sz="4800">
                <a:latin typeface="+mj-lt"/>
                <a:ea typeface="+mj-ea"/>
                <a:cs typeface="+mj-cs"/>
                <a:sym typeface="Montserrat-Regular"/>
              </a:defRPr>
            </a:pPr>
            <a:r>
              <a:rPr dirty="0">
                <a:latin typeface="Open Sans"/>
                <a:cs typeface="Open Sans"/>
              </a:rPr>
              <a:t>This is a template </a:t>
            </a:r>
            <a:r>
              <a:rPr lang="x-none" dirty="0" smtClean="0">
                <a:latin typeface="Open Sans"/>
                <a:cs typeface="Open Sans"/>
              </a:rPr>
              <a:t>created from Keynote and exported to Power Point</a:t>
            </a:r>
            <a:endParaRPr dirty="0">
              <a:latin typeface="Open Sans"/>
              <a:cs typeface="Open Sans"/>
            </a:endParaRPr>
          </a:p>
          <a:p>
            <a:pPr>
              <a:defRPr sz="4800">
                <a:latin typeface="+mj-lt"/>
                <a:ea typeface="+mj-ea"/>
                <a:cs typeface="+mj-cs"/>
                <a:sym typeface="Montserrat-Regular"/>
              </a:defRPr>
            </a:pPr>
            <a:r>
              <a:rPr lang="x-none" dirty="0" smtClean="0">
                <a:latin typeface="Open Sans"/>
                <a:cs typeface="Open Sans"/>
              </a:rPr>
              <a:t>Format </a:t>
            </a:r>
            <a:r>
              <a:rPr dirty="0" smtClean="0">
                <a:latin typeface="Open Sans"/>
                <a:cs typeface="Open Sans"/>
              </a:rPr>
              <a:t>16</a:t>
            </a:r>
            <a:r>
              <a:rPr dirty="0">
                <a:latin typeface="Open Sans"/>
                <a:cs typeface="Open Sans"/>
              </a:rPr>
              <a:t>/9</a:t>
            </a:r>
          </a:p>
        </p:txBody>
      </p:sp>
      <p:sp>
        <p:nvSpPr>
          <p:cNvPr id="225" name="Shape 225"/>
          <p:cNvSpPr>
            <a:spLocks noGrp="1"/>
          </p:cNvSpPr>
          <p:nvPr>
            <p:ph type="title"/>
          </p:nvPr>
        </p:nvSpPr>
        <p:spPr>
          <a:prstGeom prst="rect">
            <a:avLst/>
          </a:prstGeom>
        </p:spPr>
        <p:txBody>
          <a:bodyPr>
            <a:normAutofit/>
          </a:bodyPr>
          <a:lstStyle>
            <a:lvl1pPr defTabSz="813315">
              <a:defRPr sz="11088"/>
            </a:lvl1pPr>
          </a:lstStyle>
          <a:p>
            <a:r>
              <a:rPr sz="11200" dirty="0">
                <a:latin typeface="Montserrat"/>
                <a:cs typeface="Montserrat"/>
              </a:rPr>
              <a:t>Welcome to Devoxx France</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sldNum" sz="quarter" idx="2"/>
          </p:nvPr>
        </p:nvSpPr>
        <p:spPr>
          <a:xfrm>
            <a:off x="11926885" y="13019484"/>
            <a:ext cx="512370"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318" name="Shape 318"/>
          <p:cNvSpPr>
            <a:spLocks noGrp="1"/>
          </p:cNvSpPr>
          <p:nvPr>
            <p:ph type="title"/>
          </p:nvPr>
        </p:nvSpPr>
        <p:spPr>
          <a:prstGeom prst="rect">
            <a:avLst/>
          </a:prstGeom>
        </p:spPr>
        <p:txBody>
          <a:bodyPr>
            <a:noAutofit/>
          </a:bodyPr>
          <a:lstStyle>
            <a:lvl1pPr defTabSz="780454">
              <a:defRPr sz="10640"/>
            </a:lvl1pPr>
          </a:lstStyle>
          <a:p>
            <a:r>
              <a:rPr sz="11200" dirty="0">
                <a:latin typeface="Montserrat"/>
                <a:cs typeface="Montserrat"/>
              </a:rPr>
              <a:t>Screen capture</a:t>
            </a:r>
          </a:p>
        </p:txBody>
      </p:sp>
      <p:pic>
        <p:nvPicPr>
          <p:cNvPr id="319" name="pasted-image.tif"/>
          <p:cNvPicPr>
            <a:picLocks noChangeAspect="1"/>
          </p:cNvPicPr>
          <p:nvPr/>
        </p:nvPicPr>
        <p:blipFill>
          <a:blip r:embed="rId2">
            <a:extLst/>
          </a:blip>
          <a:stretch>
            <a:fillRect/>
          </a:stretch>
        </p:blipFill>
        <p:spPr>
          <a:xfrm>
            <a:off x="4110632" y="2196703"/>
            <a:ext cx="16162736" cy="9572626"/>
          </a:xfrm>
          <a:prstGeom prst="rect">
            <a:avLst/>
          </a:prstGeom>
          <a:ln w="12700">
            <a:miter lim="400000"/>
          </a:ln>
        </p:spPr>
      </p:pic>
      <p:sp>
        <p:nvSpPr>
          <p:cNvPr id="320" name="Shape 320"/>
          <p:cNvSpPr/>
          <p:nvPr/>
        </p:nvSpPr>
        <p:spPr>
          <a:xfrm>
            <a:off x="9092162" y="11886526"/>
            <a:ext cx="6199676" cy="91371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u="sng">
                <a:hlinkClick r:id="rId3"/>
              </a:defRPr>
            </a:lvl1pPr>
          </a:lstStyle>
          <a:p>
            <a:pPr>
              <a:defRPr u="none"/>
            </a:pPr>
            <a:r>
              <a:rPr sz="4800" u="sng" dirty="0">
                <a:latin typeface="Open Sans"/>
                <a:cs typeface="Open Sans"/>
                <a:hlinkClick r:id="rId3"/>
              </a:rPr>
              <a:t>https://cfp.devoxx.fr</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body" idx="1"/>
          </p:nvPr>
        </p:nvSpPr>
        <p:spPr>
          <a:prstGeom prst="rect">
            <a:avLst/>
          </a:prstGeom>
        </p:spPr>
        <p:txBody>
          <a:bodyPr/>
          <a:lstStyle/>
          <a:p>
            <a:r>
              <a:rPr dirty="0"/>
              <a:t>Here are just a few photos from Devoxx France 2015 so that you get a better idea of what you’re about to live</a:t>
            </a:r>
          </a:p>
          <a:p>
            <a:r>
              <a:rPr dirty="0"/>
              <a:t>Voici quelques photos de Devoxx France 2016 afin de vous donner une idée de ce que vous vous apprêtez à vivre…</a:t>
            </a:r>
          </a:p>
        </p:txBody>
      </p:sp>
      <p:sp>
        <p:nvSpPr>
          <p:cNvPr id="323" name="Shape 323"/>
          <p:cNvSpPr>
            <a:spLocks noGrp="1"/>
          </p:cNvSpPr>
          <p:nvPr>
            <p:ph type="sldNum" sz="quarter" idx="2"/>
          </p:nvPr>
        </p:nvSpPr>
        <p:spPr>
          <a:xfrm>
            <a:off x="11969773" y="13019484"/>
            <a:ext cx="426594"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 name="DSC_1353.jpg"/>
          <p:cNvPicPr>
            <a:picLocks noGrp="1" noChangeAspect="1"/>
          </p:cNvPicPr>
          <p:nvPr>
            <p:ph type="pic" idx="13"/>
          </p:nvPr>
        </p:nvPicPr>
        <p:blipFill>
          <a:blip r:embed="rId2" cstate="screen">
            <a:extLst>
              <a:ext uri="{28A0092B-C50C-407E-A947-70E740481C1C}">
                <a14:useLocalDpi xmlns:a14="http://schemas.microsoft.com/office/drawing/2010/main"/>
              </a:ext>
            </a:extLst>
          </a:blip>
          <a:srcRect/>
          <a:stretch>
            <a:fillRect/>
          </a:stretch>
        </p:blipFill>
        <p:spPr>
          <a:prstGeom prst="rect">
            <a:avLst/>
          </a:prstGeom>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 name="DSC_1436.jpg"/>
          <p:cNvPicPr>
            <a:picLocks noGrp="1" noChangeAspect="1"/>
          </p:cNvPicPr>
          <p:nvPr>
            <p:ph type="pic" idx="13"/>
          </p:nvPr>
        </p:nvPicPr>
        <p:blipFill>
          <a:blip r:embed="rId2" cstate="screen">
            <a:extLst>
              <a:ext uri="{28A0092B-C50C-407E-A947-70E740481C1C}">
                <a14:useLocalDpi xmlns:a14="http://schemas.microsoft.com/office/drawing/2010/main"/>
              </a:ext>
            </a:extLst>
          </a:blip>
          <a:srcRect/>
          <a:stretch>
            <a:fillRect/>
          </a:stretch>
        </p:blipFill>
        <p:spPr>
          <a:prstGeom prst="rect">
            <a:avLst/>
          </a:prstGeom>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DSC_1444.jpg"/>
          <p:cNvPicPr>
            <a:picLocks noGrp="1" noChangeAspect="1"/>
          </p:cNvPicPr>
          <p:nvPr>
            <p:ph type="pic" idx="13"/>
          </p:nvPr>
        </p:nvPicPr>
        <p:blipFill>
          <a:blip r:embed="rId2" cstate="screen">
            <a:extLst>
              <a:ext uri="{28A0092B-C50C-407E-A947-70E740481C1C}">
                <a14:useLocalDpi xmlns:a14="http://schemas.microsoft.com/office/drawing/2010/main"/>
              </a:ext>
            </a:extLst>
          </a:blip>
          <a:srcRect/>
          <a:stretch>
            <a:fillRect/>
          </a:stretch>
        </p:blipFill>
        <p:spPr>
          <a:prstGeom prst="rect">
            <a:avLst/>
          </a:prstGeom>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 name="DSC_1623.jpg"/>
          <p:cNvPicPr>
            <a:picLocks noGrp="1" noChangeAspect="1"/>
          </p:cNvPicPr>
          <p:nvPr>
            <p:ph type="pic" idx="13"/>
          </p:nvPr>
        </p:nvPicPr>
        <p:blipFill>
          <a:blip r:embed="rId2" cstate="screen">
            <a:extLst>
              <a:ext uri="{28A0092B-C50C-407E-A947-70E740481C1C}">
                <a14:useLocalDpi xmlns:a14="http://schemas.microsoft.com/office/drawing/2010/main"/>
              </a:ext>
            </a:extLst>
          </a:blip>
          <a:srcRect/>
          <a:stretch>
            <a:fillRect/>
          </a:stretch>
        </p:blipFill>
        <p:spPr>
          <a:prstGeom prst="rect">
            <a:avLst/>
          </a:prstGeom>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p:cNvSpPr>
          <p:nvPr>
            <p:ph type="ctrTitle"/>
          </p:nvPr>
        </p:nvSpPr>
        <p:spPr>
          <a:prstGeom prst="rect">
            <a:avLst/>
          </a:prstGeom>
        </p:spPr>
        <p:txBody>
          <a:bodyPr/>
          <a:lstStyle/>
          <a:p>
            <a:r>
              <a:rPr dirty="0">
                <a:latin typeface="Montserrat"/>
                <a:cs typeface="Montserrat"/>
              </a:rPr>
              <a:t>Thanks</a:t>
            </a:r>
          </a:p>
        </p:txBody>
      </p:sp>
      <p:sp>
        <p:nvSpPr>
          <p:cNvPr id="334" name="Shape 334"/>
          <p:cNvSpPr>
            <a:spLocks noGrp="1"/>
          </p:cNvSpPr>
          <p:nvPr>
            <p:ph type="subTitle" sz="quarter" idx="1"/>
          </p:nvPr>
        </p:nvSpPr>
        <p:spPr>
          <a:prstGeom prst="rect">
            <a:avLst/>
          </a:prstGeom>
        </p:spPr>
        <p:txBody>
          <a:bodyPr/>
          <a:lstStyle/>
          <a:p>
            <a:r>
              <a:rPr dirty="0">
                <a:latin typeface="Open Sans"/>
                <a:cs typeface="Open Sans"/>
              </a:rPr>
              <a:t>Contribute and propose other templates on </a:t>
            </a:r>
          </a:p>
          <a:p>
            <a:r>
              <a:rPr u="sng" dirty="0">
                <a:latin typeface="Open Sans"/>
                <a:cs typeface="Open Sans"/>
                <a:hlinkClick r:id="rId2"/>
              </a:rPr>
              <a:t>https://bitbucket.org/nicolas_martignole/devoxxfr_2016_templates/overview</a:t>
            </a:r>
          </a:p>
        </p:txBody>
      </p:sp>
      <p:sp>
        <p:nvSpPr>
          <p:cNvPr id="335" name="Shape 335"/>
          <p:cNvSpPr>
            <a:spLocks noGrp="1"/>
          </p:cNvSpPr>
          <p:nvPr>
            <p:ph type="sldNum" sz="quarter" idx="2"/>
          </p:nvPr>
        </p:nvSpPr>
        <p:spPr>
          <a:xfrm>
            <a:off x="11936385" y="13019484"/>
            <a:ext cx="493371"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Fotolia_70008497_M.jpg"/>
          <p:cNvPicPr>
            <a:picLocks noGrp="1" noChangeAspect="1"/>
          </p:cNvPicPr>
          <p:nvPr>
            <p:ph type="pic" idx="13"/>
          </p:nvPr>
        </p:nvPicPr>
        <p:blipFill>
          <a:blip r:embed="rId2" cstate="screen">
            <a:extLst>
              <a:ext uri="{28A0092B-C50C-407E-A947-70E740481C1C}">
                <a14:useLocalDpi xmlns:a14="http://schemas.microsoft.com/office/drawing/2010/main"/>
              </a:ext>
            </a:extLst>
          </a:blip>
          <a:srcRect/>
          <a:stretch>
            <a:fillRect/>
          </a:stretch>
        </p:blipFill>
        <p:spPr>
          <a:xfrm>
            <a:off x="4659908" y="2299692"/>
            <a:ext cx="15064010" cy="9116661"/>
          </a:xfrm>
          <a:prstGeom prst="rect">
            <a:avLst/>
          </a:prstGeom>
        </p:spPr>
      </p:pic>
      <p:sp>
        <p:nvSpPr>
          <p:cNvPr id="228" name="Shape 228"/>
          <p:cNvSpPr>
            <a:spLocks noGrp="1"/>
          </p:cNvSpPr>
          <p:nvPr>
            <p:ph type="title"/>
          </p:nvPr>
        </p:nvSpPr>
        <p:spPr>
          <a:prstGeom prst="rect">
            <a:avLst/>
          </a:prstGeom>
        </p:spPr>
        <p:txBody>
          <a:bodyPr>
            <a:noAutofit/>
          </a:bodyPr>
          <a:lstStyle>
            <a:lvl1pPr defTabSz="731162">
              <a:defRPr sz="9968"/>
            </a:lvl1pPr>
          </a:lstStyle>
          <a:p>
            <a:r>
              <a:rPr sz="11200" dirty="0">
                <a:latin typeface="Montserrat"/>
                <a:cs typeface="Montserrat"/>
              </a:rPr>
              <a:t>We love picture</a:t>
            </a:r>
          </a:p>
        </p:txBody>
      </p:sp>
      <p:sp>
        <p:nvSpPr>
          <p:cNvPr id="229" name="Shape 229"/>
          <p:cNvSpPr>
            <a:spLocks noGrp="1"/>
          </p:cNvSpPr>
          <p:nvPr>
            <p:ph type="body" sz="quarter" idx="1"/>
          </p:nvPr>
        </p:nvSpPr>
        <p:spPr>
          <a:prstGeom prst="rect">
            <a:avLst/>
          </a:prstGeom>
        </p:spPr>
        <p:txBody>
          <a:bodyPr/>
          <a:lstStyle/>
          <a:p>
            <a:r>
              <a:rPr dirty="0">
                <a:latin typeface="Open Sans"/>
                <a:cs typeface="Open Sans"/>
              </a:rPr>
              <a:t>We try to keep the Devox France logo and the Tweet hashtag on all slides </a:t>
            </a:r>
          </a:p>
        </p:txBody>
      </p:sp>
      <p:sp>
        <p:nvSpPr>
          <p:cNvPr id="230" name="Shape 230"/>
          <p:cNvSpPr>
            <a:spLocks noGrp="1"/>
          </p:cNvSpPr>
          <p:nvPr>
            <p:ph type="sldNum" sz="quarter" idx="2"/>
          </p:nvPr>
        </p:nvSpPr>
        <p:spPr>
          <a:xfrm>
            <a:off x="12024536" y="13019484"/>
            <a:ext cx="317069"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p:cNvSpPr>
          <p:nvPr>
            <p:ph type="title"/>
          </p:nvPr>
        </p:nvSpPr>
        <p:spPr>
          <a:prstGeom prst="rect">
            <a:avLst/>
          </a:prstGeom>
        </p:spPr>
        <p:txBody>
          <a:bodyPr/>
          <a:lstStyle/>
          <a:p>
            <a:r>
              <a:rPr dirty="0">
                <a:latin typeface="Montserrat"/>
                <a:cs typeface="Montserrat"/>
              </a:rPr>
              <a:t>Roadmap</a:t>
            </a:r>
          </a:p>
        </p:txBody>
      </p:sp>
      <p:sp>
        <p:nvSpPr>
          <p:cNvPr id="233" name="Shape 233"/>
          <p:cNvSpPr>
            <a:spLocks noGrp="1"/>
          </p:cNvSpPr>
          <p:nvPr>
            <p:ph type="sldNum" sz="quarter" idx="2"/>
          </p:nvPr>
        </p:nvSpPr>
        <p:spPr>
          <a:xfrm>
            <a:off x="12025374" y="13019484"/>
            <a:ext cx="315393"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
        <p:nvSpPr>
          <p:cNvPr id="234" name="Shape 234"/>
          <p:cNvSpPr>
            <a:spLocks noGrp="1"/>
          </p:cNvSpPr>
          <p:nvPr>
            <p:ph type="body" idx="1"/>
          </p:nvPr>
        </p:nvSpPr>
        <p:spPr>
          <a:prstGeom prst="rect">
            <a:avLst/>
          </a:prstGeom>
        </p:spPr>
        <p:txBody>
          <a:bodyPr/>
          <a:lstStyle/>
          <a:p>
            <a:r>
              <a:rPr dirty="0"/>
              <a:t>This is a slide without background images. </a:t>
            </a:r>
          </a:p>
          <a:p>
            <a:r>
              <a:rPr dirty="0"/>
              <a:t>You must load and install 2 Fonts on your system : </a:t>
            </a:r>
          </a:p>
          <a:p>
            <a:pPr marL="1393508" indent="-313508">
              <a:buSzPct val="100000"/>
              <a:buChar char="•"/>
            </a:pPr>
            <a:r>
              <a:rPr dirty="0" smtClean="0">
                <a:latin typeface="Montserrat"/>
                <a:cs typeface="Montserrat"/>
              </a:rPr>
              <a:t>Montserrat</a:t>
            </a:r>
            <a:r>
              <a:rPr lang="fr-FR" dirty="0" smtClean="0">
                <a:latin typeface="Montserrat"/>
                <a:cs typeface="Montserrat"/>
              </a:rPr>
              <a:t> : for </a:t>
            </a:r>
            <a:r>
              <a:rPr lang="fr-FR" dirty="0" err="1" smtClean="0">
                <a:latin typeface="Montserrat"/>
                <a:cs typeface="Montserrat"/>
              </a:rPr>
              <a:t>titles</a:t>
            </a:r>
            <a:endParaRPr dirty="0">
              <a:latin typeface="Montserrat"/>
              <a:cs typeface="Montserrat"/>
            </a:endParaRPr>
          </a:p>
          <a:p>
            <a:pPr marL="1393508" indent="-313508">
              <a:buSzPct val="100000"/>
              <a:buChar char="•"/>
            </a:pPr>
            <a:r>
              <a:rPr dirty="0"/>
              <a:t>Open </a:t>
            </a:r>
            <a:r>
              <a:rPr dirty="0" smtClean="0"/>
              <a:t>Sans</a:t>
            </a:r>
            <a:r>
              <a:rPr lang="fr-FR" dirty="0" smtClean="0"/>
              <a:t> : for body</a:t>
            </a:r>
          </a:p>
          <a:p>
            <a:pPr marL="1393508" indent="-313508">
              <a:buSzPct val="100000"/>
              <a:buChar char="•"/>
            </a:pPr>
            <a:r>
              <a:rPr lang="fr-FR" dirty="0" err="1" smtClean="0">
                <a:latin typeface="Menlo Regular"/>
                <a:cs typeface="Menlo Regular"/>
              </a:rPr>
              <a:t>Menlo</a:t>
            </a:r>
            <a:r>
              <a:rPr lang="fr-FR" dirty="0" smtClean="0">
                <a:latin typeface="Menlo Regular"/>
                <a:cs typeface="Menlo Regular"/>
              </a:rPr>
              <a:t> : for code</a:t>
            </a:r>
            <a:endParaRPr dirty="0">
              <a:latin typeface="Menlo Regular"/>
              <a:cs typeface="Menlo Regular"/>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p:cNvSpPr>
          <p:nvPr>
            <p:ph type="title"/>
          </p:nvPr>
        </p:nvSpPr>
        <p:spPr>
          <a:xfrm>
            <a:off x="4160510" y="136442"/>
            <a:ext cx="16062981" cy="2579983"/>
          </a:xfrm>
          <a:prstGeom prst="rect">
            <a:avLst/>
          </a:prstGeom>
        </p:spPr>
        <p:txBody>
          <a:bodyPr>
            <a:noAutofit/>
          </a:bodyPr>
          <a:lstStyle>
            <a:lvl1pPr defTabSz="747593">
              <a:defRPr sz="10192"/>
            </a:lvl1pPr>
          </a:lstStyle>
          <a:p>
            <a:r>
              <a:rPr sz="11200" dirty="0">
                <a:latin typeface="Montserrat"/>
                <a:cs typeface="Montserrat"/>
              </a:rPr>
              <a:t>Devoxx FR 2016 colors</a:t>
            </a:r>
          </a:p>
        </p:txBody>
      </p:sp>
      <p:sp>
        <p:nvSpPr>
          <p:cNvPr id="237" name="Shape 237"/>
          <p:cNvSpPr>
            <a:spLocks noGrp="1"/>
          </p:cNvSpPr>
          <p:nvPr>
            <p:ph type="sldNum" sz="quarter" idx="2"/>
          </p:nvPr>
        </p:nvSpPr>
        <p:spPr>
          <a:xfrm>
            <a:off x="12024396" y="13019484"/>
            <a:ext cx="317349"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238" name="Shape 238"/>
          <p:cNvSpPr>
            <a:spLocks noGrp="1"/>
          </p:cNvSpPr>
          <p:nvPr>
            <p:ph type="body" idx="1"/>
          </p:nvPr>
        </p:nvSpPr>
        <p:spPr>
          <a:prstGeom prst="rect">
            <a:avLst/>
          </a:prstGeom>
        </p:spPr>
        <p:txBody>
          <a:bodyPr/>
          <a:lstStyle/>
          <a:p>
            <a:endParaRPr dirty="0"/>
          </a:p>
          <a:p>
            <a:r>
              <a:rPr dirty="0"/>
              <a:t>main color, purple, #2a013b </a:t>
            </a:r>
            <a:r>
              <a:rPr dirty="0">
                <a:solidFill>
                  <a:srgbClr val="380B4C"/>
                </a:solidFill>
              </a:rPr>
              <a:t>purple</a:t>
            </a:r>
          </a:p>
          <a:p>
            <a:r>
              <a:rPr dirty="0"/>
              <a:t>secondary color, #b10142,</a:t>
            </a:r>
            <a:r>
              <a:rPr dirty="0">
                <a:solidFill>
                  <a:srgbClr val="C11E53"/>
                </a:solidFill>
              </a:rPr>
              <a:t> dark pink</a:t>
            </a:r>
          </a:p>
          <a:p>
            <a:r>
              <a:rPr dirty="0"/>
              <a:t>third color, smoke white #eeeeee </a:t>
            </a:r>
            <a:r>
              <a:rPr dirty="0">
                <a:solidFill>
                  <a:srgbClr val="EEEEEE"/>
                </a:solidFill>
              </a:rPr>
              <a:t>white smoke</a:t>
            </a:r>
          </a:p>
          <a:p>
            <a:r>
              <a:rPr dirty="0"/>
              <a:t>fourth color, dark purple #10001a </a:t>
            </a:r>
            <a:r>
              <a:rPr dirty="0">
                <a:solidFill>
                  <a:srgbClr val="10001A"/>
                </a:solidFill>
                <a:latin typeface="Open Sans Bold"/>
                <a:ea typeface="Open Sans Bold"/>
                <a:cs typeface="Open Sans Bold"/>
                <a:sym typeface="Open Sans Bold"/>
              </a:rPr>
              <a:t>dark purple</a:t>
            </a:r>
            <a:endParaRPr dirty="0">
              <a:latin typeface="Open Sans Bold"/>
              <a:ea typeface="Open Sans Bold"/>
              <a:cs typeface="Open Sans Bold"/>
              <a:sym typeface="Open Sans Bo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body" idx="1"/>
          </p:nvPr>
        </p:nvSpPr>
        <p:spPr>
          <a:prstGeom prst="rect">
            <a:avLst/>
          </a:prstGeom>
        </p:spPr>
        <p:txBody>
          <a:bodyPr>
            <a:normAutofit/>
          </a:bodyPr>
          <a:lstStyle/>
          <a:p>
            <a:r>
              <a:rPr dirty="0">
                <a:latin typeface="Menlo Regular"/>
                <a:cs typeface="Menlo Regular"/>
              </a:rPr>
              <a:t>Show me shome code ! </a:t>
            </a:r>
          </a:p>
          <a:p>
            <a:r>
              <a:rPr dirty="0">
                <a:latin typeface="Menlo Regular"/>
                <a:cs typeface="Menlo Regular"/>
              </a:rPr>
              <a:t>Try to keep a font size as big as possible. Remember also that too much code on one slide is useless. The audience reads this texte and does not listen to your presentation anymore. Try to split on different slides your presentation.</a:t>
            </a:r>
          </a:p>
        </p:txBody>
      </p:sp>
      <p:sp>
        <p:nvSpPr>
          <p:cNvPr id="242" name="Shape 242"/>
          <p:cNvSpPr>
            <a:spLocks noGrp="1"/>
          </p:cNvSpPr>
          <p:nvPr>
            <p:ph type="sldNum" sz="quarter" idx="2"/>
          </p:nvPr>
        </p:nvSpPr>
        <p:spPr>
          <a:xfrm>
            <a:off x="12018668" y="13019484"/>
            <a:ext cx="328804"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5" name="Shape 244"/>
          <p:cNvSpPr>
            <a:spLocks noGrp="1"/>
          </p:cNvSpPr>
          <p:nvPr>
            <p:ph type="title"/>
          </p:nvPr>
        </p:nvSpPr>
        <p:spPr>
          <a:xfrm>
            <a:off x="3025465" y="333398"/>
            <a:ext cx="18333070" cy="1287829"/>
          </a:xfrm>
          <a:prstGeom prst="rect">
            <a:avLst/>
          </a:prstGeom>
        </p:spPr>
        <p:txBody>
          <a:bodyPr/>
          <a:lstStyle/>
          <a:p>
            <a:r>
              <a:rPr lang="fr-FR" dirty="0" smtClean="0">
                <a:latin typeface="Montserrat"/>
                <a:cs typeface="Montserrat"/>
              </a:rPr>
              <a:t> </a:t>
            </a:r>
            <a:endParaRPr dirty="0">
              <a:latin typeface="Montserrat"/>
              <a:cs typeface="Montserrat"/>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p:cNvSpPr>
          <p:nvPr>
            <p:ph type="title"/>
          </p:nvPr>
        </p:nvSpPr>
        <p:spPr>
          <a:prstGeom prst="rect">
            <a:avLst/>
          </a:prstGeom>
        </p:spPr>
        <p:txBody>
          <a:bodyPr/>
          <a:lstStyle/>
          <a:p>
            <a:r>
              <a:rPr dirty="0">
                <a:latin typeface="Montserrat"/>
                <a:cs typeface="Montserrat"/>
              </a:rPr>
              <a:t>Step 1 : add to Redis sorted set</a:t>
            </a:r>
          </a:p>
        </p:txBody>
      </p:sp>
      <p:sp>
        <p:nvSpPr>
          <p:cNvPr id="245" name="Shape 245"/>
          <p:cNvSpPr>
            <a:spLocks noGrp="1"/>
          </p:cNvSpPr>
          <p:nvPr>
            <p:ph type="body" idx="1"/>
          </p:nvPr>
        </p:nvSpPr>
        <p:spPr>
          <a:prstGeom prst="rect">
            <a:avLst/>
          </a:prstGeom>
        </p:spPr>
        <p:txBody>
          <a:bodyPr>
            <a:normAutofit/>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dirty="0"/>
              <a:t>127.0.0.1:6363[2]&gt; </a:t>
            </a:r>
            <a:r>
              <a:rPr dirty="0">
                <a:solidFill>
                  <a:schemeClr val="accent4">
                    <a:hueOff val="102361"/>
                    <a:satOff val="14118"/>
                    <a:lumOff val="10675"/>
                  </a:schemeClr>
                </a:solidFill>
              </a:rPr>
              <a:t>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dirty="0"/>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dirty="0"/>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dirty="0"/>
              <a:t>127.0.0.1:6363[2]&gt; </a:t>
            </a:r>
            <a:r>
              <a:rPr dirty="0">
                <a:solidFill>
                  <a:schemeClr val="accent4">
                    <a:hueOff val="102361"/>
                    <a:satOff val="14118"/>
                    <a:lumOff val="10675"/>
                  </a:schemeClr>
                </a:solidFill>
              </a:rPr>
              <a:t>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dirty="0"/>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dirty="0"/>
              <a:t>127.0.0.1:6363[2]&gt; </a:t>
            </a:r>
            <a:r>
              <a:rPr dirty="0">
                <a:solidFill>
                  <a:schemeClr val="accent4">
                    <a:hueOff val="102361"/>
                    <a:satOff val="14118"/>
                    <a:lumOff val="10675"/>
                  </a:schemeClr>
                </a:solidFill>
              </a:rPr>
              <a:t>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dirty="0"/>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endParaRPr dirty="0"/>
          </a:p>
        </p:txBody>
      </p:sp>
      <p:sp>
        <p:nvSpPr>
          <p:cNvPr id="246" name="Shape 246"/>
          <p:cNvSpPr>
            <a:spLocks noGrp="1"/>
          </p:cNvSpPr>
          <p:nvPr>
            <p:ph type="sldNum" sz="quarter" idx="2"/>
          </p:nvPr>
        </p:nvSpPr>
        <p:spPr>
          <a:xfrm>
            <a:off x="12026212" y="13019484"/>
            <a:ext cx="313717"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a:spLocks noGrp="1"/>
          </p:cNvSpPr>
          <p:nvPr>
            <p:ph type="title"/>
          </p:nvPr>
        </p:nvSpPr>
        <p:spPr>
          <a:prstGeom prst="rect">
            <a:avLst/>
          </a:prstGeom>
        </p:spPr>
        <p:txBody>
          <a:bodyPr/>
          <a:lstStyle/>
          <a:p>
            <a:r>
              <a:rPr dirty="0">
                <a:latin typeface="Montserrat"/>
                <a:cs typeface="Montserrat"/>
              </a:rPr>
              <a:t>Step 2 : Show the list of Hackers</a:t>
            </a:r>
          </a:p>
        </p:txBody>
      </p:sp>
      <p:sp>
        <p:nvSpPr>
          <p:cNvPr id="249" name="Shape 249"/>
          <p:cNvSpPr>
            <a:spLocks noGrp="1"/>
          </p:cNvSpPr>
          <p:nvPr>
            <p:ph type="body" idx="1"/>
          </p:nvPr>
        </p:nvSpPr>
        <p:spPr>
          <a:prstGeom prst="rect">
            <a:avLst/>
          </a:prstGeom>
        </p:spPr>
        <p:txBody>
          <a:bodyPr>
            <a:normAutofit/>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rPr dirty="0"/>
              <a:t>127.0.0.1:6363[2]&gt; 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rPr dirty="0"/>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rPr dirty="0"/>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rPr dirty="0"/>
              <a:t>127.0.0.1:6363[2]&gt; 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rPr dirty="0"/>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rPr dirty="0"/>
              <a:t>127.0.0.1:6363[2]&gt; 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rPr dirty="0"/>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dirty="0"/>
              <a:t>127.0.0.1:6363[2]&gt;</a:t>
            </a:r>
            <a:r>
              <a:rPr dirty="0">
                <a:solidFill>
                  <a:schemeClr val="accent5">
                    <a:hueOff val="101205"/>
                    <a:satOff val="-13598"/>
                    <a:lumOff val="23877"/>
                  </a:schemeClr>
                </a:solidFill>
              </a:rPr>
              <a:t> 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dirty="0"/>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dirty="0"/>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dirty="0"/>
              <a:t>3) "Linus"</a:t>
            </a:r>
          </a:p>
        </p:txBody>
      </p:sp>
      <p:sp>
        <p:nvSpPr>
          <p:cNvPr id="250" name="Shape 250"/>
          <p:cNvSpPr>
            <a:spLocks noGrp="1"/>
          </p:cNvSpPr>
          <p:nvPr>
            <p:ph type="sldNum" sz="quarter" idx="2"/>
          </p:nvPr>
        </p:nvSpPr>
        <p:spPr>
          <a:xfrm>
            <a:off x="12016433" y="13019484"/>
            <a:ext cx="333275"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p:cNvSpPr>
          <p:nvPr>
            <p:ph type="title"/>
          </p:nvPr>
        </p:nvSpPr>
        <p:spPr>
          <a:prstGeom prst="rect">
            <a:avLst/>
          </a:prstGeom>
        </p:spPr>
        <p:txBody>
          <a:bodyPr/>
          <a:lstStyle/>
          <a:p>
            <a:r>
              <a:rPr dirty="0">
                <a:latin typeface="Montserrat"/>
                <a:cs typeface="Montserrat"/>
              </a:rPr>
              <a:t>Step 3 : Show the list with score</a:t>
            </a:r>
          </a:p>
        </p:txBody>
      </p:sp>
      <p:sp>
        <p:nvSpPr>
          <p:cNvPr id="253" name="Shape 253"/>
          <p:cNvSpPr>
            <a:spLocks noGrp="1"/>
          </p:cNvSpPr>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rPr dirty="0"/>
              <a:t>127.0.0.1:6363[2]&gt; </a:t>
            </a:r>
            <a:r>
              <a:rPr dirty="0">
                <a:solidFill>
                  <a:schemeClr val="accent4">
                    <a:hueOff val="102361"/>
                    <a:satOff val="14118"/>
                    <a:lumOff val="10675"/>
                  </a:schemeClr>
                </a:solidFill>
              </a:rPr>
              <a:t>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rPr dirty="0"/>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rPr dirty="0"/>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rPr dirty="0"/>
              <a:t>127.0.0.1:6363[2]&gt; </a:t>
            </a:r>
            <a:r>
              <a:rPr dirty="0">
                <a:solidFill>
                  <a:schemeClr val="accent4">
                    <a:hueOff val="102361"/>
                    <a:satOff val="14118"/>
                    <a:lumOff val="10675"/>
                  </a:schemeClr>
                </a:solidFill>
              </a:rPr>
              <a:t>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rPr dirty="0"/>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rPr dirty="0"/>
              <a:t>127.0.0.1:6363[2]&gt; </a:t>
            </a:r>
            <a:r>
              <a:rPr dirty="0">
                <a:solidFill>
                  <a:schemeClr val="accent4">
                    <a:hueOff val="102361"/>
                    <a:satOff val="14118"/>
                    <a:lumOff val="10675"/>
                  </a:schemeClr>
                </a:solidFill>
              </a:rPr>
              <a:t>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rPr dirty="0"/>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rPr dirty="0"/>
              <a:t>127.0.0.1:6363[2]&gt;</a:t>
            </a:r>
            <a:r>
              <a:rPr dirty="0">
                <a:solidFill>
                  <a:schemeClr val="accent5">
                    <a:hueOff val="101205"/>
                    <a:satOff val="-13598"/>
                    <a:lumOff val="23877"/>
                  </a:schemeClr>
                </a:solidFill>
              </a:rPr>
              <a:t> 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rPr dirty="0"/>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rPr dirty="0"/>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rPr dirty="0"/>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dirty="0"/>
              <a:t>127.0.0.1:6363[2]&gt; </a:t>
            </a:r>
            <a:r>
              <a:rPr dirty="0">
                <a:solidFill>
                  <a:schemeClr val="accent6">
                    <a:hueOff val="-241736"/>
                    <a:satOff val="29413"/>
                    <a:lumOff val="20727"/>
                  </a:schemeClr>
                </a:solidFill>
              </a:rPr>
              <a:t>zrange hackers 0 -1 withscores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dirty="0"/>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dirty="0"/>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dirty="0"/>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dirty="0"/>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dirty="0"/>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rPr dirty="0"/>
              <a:t>6) "1969"</a:t>
            </a:r>
          </a:p>
        </p:txBody>
      </p:sp>
      <p:sp>
        <p:nvSpPr>
          <p:cNvPr id="254" name="Shape 254"/>
          <p:cNvSpPr>
            <a:spLocks noGrp="1"/>
          </p:cNvSpPr>
          <p:nvPr>
            <p:ph type="sldNum" sz="quarter" idx="2"/>
          </p:nvPr>
        </p:nvSpPr>
        <p:spPr>
          <a:xfrm>
            <a:off x="12018808" y="13019484"/>
            <a:ext cx="328525"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Regular"/>
        <a:ea typeface="Montserrat-Regular"/>
        <a:cs typeface="Montserrat-Regular"/>
      </a:majorFont>
      <a:minorFont>
        <a:latin typeface="Montserrat Semi Bold"/>
        <a:ea typeface="Montserrat Semi Bold"/>
        <a:cs typeface="Montserrat Semi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Regular"/>
        <a:ea typeface="Montserrat-Regular"/>
        <a:cs typeface="Montserrat-Regular"/>
      </a:majorFont>
      <a:minorFont>
        <a:latin typeface="Montserrat Semi Bold"/>
        <a:ea typeface="Montserrat Semi Bold"/>
        <a:cs typeface="Montserrat Semi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55</TotalTime>
  <Words>941</Words>
  <Application>Microsoft Macintosh PowerPoint</Application>
  <PresentationFormat>Personnalisé</PresentationFormat>
  <Paragraphs>149</Paragraphs>
  <Slides>26</Slides>
  <Notes>0</Notes>
  <HiddenSlides>0</HiddenSlides>
  <MMClips>0</MMClips>
  <ScaleCrop>false</ScaleCrop>
  <HeadingPairs>
    <vt:vector size="4" baseType="variant">
      <vt:variant>
        <vt:lpstr>Thème</vt:lpstr>
      </vt:variant>
      <vt:variant>
        <vt:i4>1</vt:i4>
      </vt:variant>
      <vt:variant>
        <vt:lpstr>Titres des diapositives</vt:lpstr>
      </vt:variant>
      <vt:variant>
        <vt:i4>26</vt:i4>
      </vt:variant>
    </vt:vector>
  </HeadingPairs>
  <TitlesOfParts>
    <vt:vector size="27" baseType="lpstr">
      <vt:lpstr>Black</vt:lpstr>
      <vt:lpstr>Devoxx France 2016 sample presentation</vt:lpstr>
      <vt:lpstr>Welcome to Devoxx France</vt:lpstr>
      <vt:lpstr>We love picture</vt:lpstr>
      <vt:lpstr>Roadmap</vt:lpstr>
      <vt:lpstr>Devoxx FR 2016 colors</vt:lpstr>
      <vt:lpstr> </vt:lpstr>
      <vt:lpstr>Step 1 : add to Redis sorted set</vt:lpstr>
      <vt:lpstr>Step 2 : Show the list of Hackers</vt:lpstr>
      <vt:lpstr>Step 3 : Show the list with score</vt:lpstr>
      <vt:lpstr>Step 4 : Last step with transparent code</vt:lpstr>
      <vt:lpstr>Live Demo</vt:lpstr>
      <vt:lpstr>Merci / Thanks you</vt:lpstr>
      <vt:lpstr>This is not me</vt:lpstr>
      <vt:lpstr>Less code is less bug</vt:lpstr>
      <vt:lpstr>Why less slides is better than more slides</vt:lpstr>
      <vt:lpstr>Pourquoi peu de diapositives c’est mieux</vt:lpstr>
      <vt:lpstr>Toujours plus d'image</vt:lpstr>
      <vt:lpstr>Redis Set</vt:lpstr>
      <vt:lpstr>Redis Set : French Selected Speakers</vt:lpstr>
      <vt:lpstr>Screen capture</vt:lpstr>
      <vt:lpstr>Présentation PowerPoint</vt:lpstr>
      <vt:lpstr>Présentation PowerPoint</vt:lpstr>
      <vt:lpstr>Présentation PowerPoint</vt:lpstr>
      <vt:lpstr>Présentation PowerPoint</vt:lpstr>
      <vt:lpstr>Présentation PowerPoint</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Devoxx France 2016 sample presentation</dc:title>
  <cp:lastModifiedBy>Antonio Goncalves</cp:lastModifiedBy>
  <cp:revision>5</cp:revision>
  <dcterms:modified xsi:type="dcterms:W3CDTF">2016-04-10T09:39:37Z</dcterms:modified>
</cp:coreProperties>
</file>